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3" r:id="rId2"/>
    <p:sldId id="365" r:id="rId3"/>
    <p:sldId id="374" r:id="rId4"/>
    <p:sldId id="372" r:id="rId5"/>
    <p:sldId id="373" r:id="rId6"/>
    <p:sldId id="259" r:id="rId7"/>
    <p:sldId id="375" r:id="rId8"/>
    <p:sldId id="341" r:id="rId9"/>
    <p:sldId id="275" r:id="rId10"/>
    <p:sldId id="33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c" initials="s" lastIdx="6" clrIdx="0">
    <p:extLst>
      <p:ext uri="{19B8F6BF-5375-455C-9EA6-DF929625EA0E}">
        <p15:presenceInfo xmlns:p15="http://schemas.microsoft.com/office/powerpoint/2012/main" userId="snc" providerId="None"/>
      </p:ext>
    </p:extLst>
  </p:cmAuthor>
  <p:cmAuthor id="2" name="Mosarraf Hossain" initials="MH" lastIdx="1" clrIdx="1">
    <p:extLst>
      <p:ext uri="{19B8F6BF-5375-455C-9EA6-DF929625EA0E}">
        <p15:presenceInfo xmlns:p15="http://schemas.microsoft.com/office/powerpoint/2012/main" userId="029c0585b73bf0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F1F7"/>
    <a:srgbClr val="C4E1EA"/>
    <a:srgbClr val="DCECF0"/>
    <a:srgbClr val="DCECEF"/>
    <a:srgbClr val="931269"/>
    <a:srgbClr val="C3E4DF"/>
    <a:srgbClr val="57AEA8"/>
    <a:srgbClr val="23A695"/>
    <a:srgbClr val="1A1918"/>
    <a:srgbClr val="D7A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95565"/>
  </p:normalViewPr>
  <p:slideViewPr>
    <p:cSldViewPr snapToObjects="1">
      <p:cViewPr>
        <p:scale>
          <a:sx n="85" d="100"/>
          <a:sy n="85" d="100"/>
        </p:scale>
        <p:origin x="680"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A463DA9-97CD-4DA9-AF63-751D5C9A5E21}"/>
              </a:ext>
            </a:extLst>
          </p:cNvPr>
          <p:cNvSpPr>
            <a:spLocks noGrp="1"/>
          </p:cNvSpPr>
          <p:nvPr>
            <p:ph type="pic" sz="quarter" idx="10"/>
          </p:nvPr>
        </p:nvSpPr>
        <p:spPr>
          <a:xfrm>
            <a:off x="838200" y="1690688"/>
            <a:ext cx="5185792" cy="4176462"/>
          </a:xfrm>
          <a:prstGeom prst="rect">
            <a:avLst/>
          </a:prstGeom>
        </p:spPr>
        <p:txBody>
          <a:bodyPr/>
          <a:lstStyle/>
          <a:p>
            <a:endParaRPr lang="en-US"/>
          </a:p>
        </p:txBody>
      </p:sp>
      <p:sp>
        <p:nvSpPr>
          <p:cNvPr id="2" name="Title 1">
            <a:extLst>
              <a:ext uri="{FF2B5EF4-FFF2-40B4-BE49-F238E27FC236}">
                <a16:creationId xmlns:a16="http://schemas.microsoft.com/office/drawing/2014/main" id="{01FA5CE0-A855-CDB0-A3DA-36DA3BA75EE4}"/>
              </a:ext>
            </a:extLst>
          </p:cNvPr>
          <p:cNvSpPr>
            <a:spLocks noGrp="1"/>
          </p:cNvSpPr>
          <p:nvPr>
            <p:ph type="title"/>
          </p:nvPr>
        </p:nvSpPr>
        <p:spPr>
          <a:xfrm>
            <a:off x="838200" y="764705"/>
            <a:ext cx="10515600" cy="925984"/>
          </a:xfrm>
          <a:prstGeom prst="rect">
            <a:avLst/>
          </a:prstGeom>
        </p:spPr>
        <p:txBody>
          <a:bodyPr/>
          <a:lstStyle>
            <a:lvl1pPr>
              <a:defRPr baseline="0">
                <a:latin typeface="Zilla Slab Medium" pitchFamily="2" charset="77"/>
              </a:defRPr>
            </a:lvl1pPr>
          </a:lstStyle>
          <a:p>
            <a:r>
              <a:rPr lang="en-US"/>
              <a:t>Click to edit Master title style</a:t>
            </a:r>
          </a:p>
        </p:txBody>
      </p:sp>
      <p:sp>
        <p:nvSpPr>
          <p:cNvPr id="3" name="TextBox 2">
            <a:extLst>
              <a:ext uri="{FF2B5EF4-FFF2-40B4-BE49-F238E27FC236}">
                <a16:creationId xmlns:a16="http://schemas.microsoft.com/office/drawing/2014/main" id="{3FFD1C58-A22D-FC8A-ABCD-76D06849E79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5" name="Picture 4" descr="A blue and black text&#10;&#10;AI-generated content may be incorrect.">
            <a:extLst>
              <a:ext uri="{FF2B5EF4-FFF2-40B4-BE49-F238E27FC236}">
                <a16:creationId xmlns:a16="http://schemas.microsoft.com/office/drawing/2014/main" id="{73C0CA31-AB28-9F3E-07A0-8AF2C40AB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87662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223792" y="842020"/>
            <a:ext cx="3744416" cy="5177780"/>
          </a:xfrm>
          <a:prstGeom prst="rect">
            <a:avLst/>
          </a:prstGeom>
        </p:spPr>
        <p:txBody>
          <a:bodyPr/>
          <a:lstStyle/>
          <a:p>
            <a:endParaRPr lang="en-US"/>
          </a:p>
        </p:txBody>
      </p:sp>
      <p:sp>
        <p:nvSpPr>
          <p:cNvPr id="2" name="TextBox 1">
            <a:extLst>
              <a:ext uri="{FF2B5EF4-FFF2-40B4-BE49-F238E27FC236}">
                <a16:creationId xmlns:a16="http://schemas.microsoft.com/office/drawing/2014/main" id="{B6E02AA7-4640-77C8-0C27-1FAA679AE951}"/>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E31A6A06-C5EA-AB83-B580-39FADCE9C6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405830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866E40F-C97F-4CE7-A959-5D2078CF2BAD}"/>
              </a:ext>
            </a:extLst>
          </p:cNvPr>
          <p:cNvSpPr>
            <a:spLocks noGrp="1"/>
          </p:cNvSpPr>
          <p:nvPr>
            <p:ph type="pic" sz="quarter" idx="10"/>
          </p:nvPr>
        </p:nvSpPr>
        <p:spPr>
          <a:xfrm>
            <a:off x="781050" y="4833938"/>
            <a:ext cx="922338" cy="140335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518C4EA4-6C9E-4B31-9FC2-499651258DAC}"/>
              </a:ext>
            </a:extLst>
          </p:cNvPr>
          <p:cNvSpPr>
            <a:spLocks noGrp="1"/>
          </p:cNvSpPr>
          <p:nvPr>
            <p:ph type="pic" sz="quarter" idx="11"/>
          </p:nvPr>
        </p:nvSpPr>
        <p:spPr>
          <a:xfrm>
            <a:off x="3802063" y="4833938"/>
            <a:ext cx="1628775" cy="1403350"/>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AC491F8A-32B0-4F44-B67C-B03FC8B54332}"/>
              </a:ext>
            </a:extLst>
          </p:cNvPr>
          <p:cNvSpPr>
            <a:spLocks noGrp="1"/>
          </p:cNvSpPr>
          <p:nvPr>
            <p:ph type="pic" sz="quarter" idx="12"/>
          </p:nvPr>
        </p:nvSpPr>
        <p:spPr>
          <a:xfrm>
            <a:off x="6824663" y="5516563"/>
            <a:ext cx="1628775" cy="720725"/>
          </a:xfrm>
          <a:prstGeom prst="rect">
            <a:avLst/>
          </a:prstGeom>
        </p:spPr>
        <p:txBody>
          <a:bodyPr/>
          <a:lstStyle/>
          <a:p>
            <a:endParaRPr lang="en-US"/>
          </a:p>
        </p:txBody>
      </p:sp>
      <p:sp>
        <p:nvSpPr>
          <p:cNvPr id="2" name="TextBox 1">
            <a:extLst>
              <a:ext uri="{FF2B5EF4-FFF2-40B4-BE49-F238E27FC236}">
                <a16:creationId xmlns:a16="http://schemas.microsoft.com/office/drawing/2014/main" id="{018C08DE-73A7-E886-3254-D220894F68F1}"/>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A4EAE4BF-8A5C-2E0B-0C2E-A79BCF472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97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85439" y="2124210"/>
            <a:ext cx="2002512" cy="4091589"/>
          </a:xfrm>
          <a:prstGeom prst="rect">
            <a:avLst/>
          </a:prstGeom>
        </p:spPr>
        <p:txBody>
          <a:bodyPr/>
          <a:lstStyle/>
          <a:p>
            <a:endParaRPr lang="en-US"/>
          </a:p>
        </p:txBody>
      </p:sp>
      <p:sp>
        <p:nvSpPr>
          <p:cNvPr id="2" name="TextBox 1">
            <a:extLst>
              <a:ext uri="{FF2B5EF4-FFF2-40B4-BE49-F238E27FC236}">
                <a16:creationId xmlns:a16="http://schemas.microsoft.com/office/drawing/2014/main" id="{C193BCF7-4E2B-0029-5FAD-911A46A0E568}"/>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3A179C02-FCF5-1C48-B858-9E6255955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164644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6C0EAC2-EE03-4448-94AD-7D4B51F89605}"/>
              </a:ext>
            </a:extLst>
          </p:cNvPr>
          <p:cNvSpPr>
            <a:spLocks noGrp="1"/>
          </p:cNvSpPr>
          <p:nvPr>
            <p:ph type="pic" sz="quarter" idx="10"/>
          </p:nvPr>
        </p:nvSpPr>
        <p:spPr>
          <a:xfrm>
            <a:off x="809625" y="2492375"/>
            <a:ext cx="2066925" cy="2808288"/>
          </a:xfrm>
          <a:prstGeom prst="rect">
            <a:avLst/>
          </a:prstGeom>
        </p:spPr>
        <p:txBody>
          <a:bodyPr/>
          <a:lstStyle/>
          <a:p>
            <a:endParaRPr lang="en-US"/>
          </a:p>
        </p:txBody>
      </p:sp>
      <p:sp>
        <p:nvSpPr>
          <p:cNvPr id="2" name="TextBox 1">
            <a:extLst>
              <a:ext uri="{FF2B5EF4-FFF2-40B4-BE49-F238E27FC236}">
                <a16:creationId xmlns:a16="http://schemas.microsoft.com/office/drawing/2014/main" id="{43FEEC66-69FB-FAE5-E826-98F4F3CD0C84}"/>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D7D2CBE8-1217-821A-E2EF-892252843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08274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9B655-F102-4A29-9330-1FB4E7463496}"/>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2" name="TextBox 1">
            <a:extLst>
              <a:ext uri="{FF2B5EF4-FFF2-40B4-BE49-F238E27FC236}">
                <a16:creationId xmlns:a16="http://schemas.microsoft.com/office/drawing/2014/main" id="{703A40A6-F2D8-F886-B08D-BC99C506C049}"/>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4" name="Picture 3" descr="A blue and black text&#10;&#10;AI-generated content may be incorrect.">
            <a:extLst>
              <a:ext uri="{FF2B5EF4-FFF2-40B4-BE49-F238E27FC236}">
                <a16:creationId xmlns:a16="http://schemas.microsoft.com/office/drawing/2014/main" id="{8AFC1FA7-46B8-F92B-5C3D-89E51C183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54119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6D7E2F-9C27-413C-8CD1-DA0B76CC6A37}"/>
              </a:ext>
            </a:extLst>
          </p:cNvPr>
          <p:cNvSpPr>
            <a:spLocks noGrp="1"/>
          </p:cNvSpPr>
          <p:nvPr>
            <p:ph type="pic" sz="quarter" idx="10"/>
          </p:nvPr>
        </p:nvSpPr>
        <p:spPr>
          <a:xfrm>
            <a:off x="7023100" y="1700213"/>
            <a:ext cx="2816225" cy="5157787"/>
          </a:xfrm>
          <a:prstGeom prst="rect">
            <a:avLst/>
          </a:prstGeom>
        </p:spPr>
        <p:txBody>
          <a:bodyPr/>
          <a:lstStyle/>
          <a:p>
            <a:endParaRPr lang="en-US"/>
          </a:p>
        </p:txBody>
      </p:sp>
      <p:sp>
        <p:nvSpPr>
          <p:cNvPr id="2" name="TextBox 1">
            <a:extLst>
              <a:ext uri="{FF2B5EF4-FFF2-40B4-BE49-F238E27FC236}">
                <a16:creationId xmlns:a16="http://schemas.microsoft.com/office/drawing/2014/main" id="{8EA715BE-5D8F-E14D-6F39-46224CA21CD9}"/>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4" name="Picture 3" descr="A blue and black text&#10;&#10;AI-generated content may be incorrect.">
            <a:extLst>
              <a:ext uri="{FF2B5EF4-FFF2-40B4-BE49-F238E27FC236}">
                <a16:creationId xmlns:a16="http://schemas.microsoft.com/office/drawing/2014/main" id="{96D02A9B-A38F-41EB-C96D-C265731D19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847268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C12A65-A6A3-44CD-B66C-6BC25299DBA8}"/>
              </a:ext>
            </a:extLst>
          </p:cNvPr>
          <p:cNvSpPr>
            <a:spLocks noGrp="1"/>
          </p:cNvSpPr>
          <p:nvPr>
            <p:ph type="pic" sz="quarter" idx="10"/>
          </p:nvPr>
        </p:nvSpPr>
        <p:spPr>
          <a:xfrm>
            <a:off x="2124075" y="1762125"/>
            <a:ext cx="3971925" cy="1738313"/>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7D85A439-075F-4BB3-B791-F7BCEA90B173}"/>
              </a:ext>
            </a:extLst>
          </p:cNvPr>
          <p:cNvSpPr>
            <a:spLocks noGrp="1"/>
          </p:cNvSpPr>
          <p:nvPr>
            <p:ph type="pic" sz="quarter" idx="11"/>
          </p:nvPr>
        </p:nvSpPr>
        <p:spPr>
          <a:xfrm>
            <a:off x="6096000" y="3490913"/>
            <a:ext cx="3971925" cy="1738312"/>
          </a:xfrm>
          <a:prstGeom prst="rect">
            <a:avLst/>
          </a:prstGeom>
        </p:spPr>
        <p:txBody>
          <a:bodyPr/>
          <a:lstStyle/>
          <a:p>
            <a:endParaRPr lang="en-US"/>
          </a:p>
        </p:txBody>
      </p:sp>
      <p:sp>
        <p:nvSpPr>
          <p:cNvPr id="2" name="TextBox 1">
            <a:extLst>
              <a:ext uri="{FF2B5EF4-FFF2-40B4-BE49-F238E27FC236}">
                <a16:creationId xmlns:a16="http://schemas.microsoft.com/office/drawing/2014/main" id="{61BD94CB-EC1C-4556-A99A-B1811DC42F5B}"/>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4" name="Picture 3" descr="A blue and black text&#10;&#10;AI-generated content may be incorrect.">
            <a:extLst>
              <a:ext uri="{FF2B5EF4-FFF2-40B4-BE49-F238E27FC236}">
                <a16:creationId xmlns:a16="http://schemas.microsoft.com/office/drawing/2014/main" id="{F296218C-A038-2C68-4051-7BC0BF262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486388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71713" y="1935956"/>
            <a:ext cx="2255887" cy="4074728"/>
          </a:xfrm>
          <a:prstGeom prst="round2SameRect">
            <a:avLst>
              <a:gd name="adj1" fmla="val 7237"/>
              <a:gd name="adj2" fmla="val 0"/>
            </a:avLst>
          </a:prstGeom>
        </p:spPr>
        <p:txBody>
          <a:bodyPr/>
          <a:lstStyle/>
          <a:p>
            <a:endParaRPr lang="en-US"/>
          </a:p>
        </p:txBody>
      </p:sp>
      <p:sp>
        <p:nvSpPr>
          <p:cNvPr id="2" name="TextBox 1">
            <a:extLst>
              <a:ext uri="{FF2B5EF4-FFF2-40B4-BE49-F238E27FC236}">
                <a16:creationId xmlns:a16="http://schemas.microsoft.com/office/drawing/2014/main" id="{5C73C111-F4AF-6E98-9B57-BF1693A75F2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DD5924B7-D881-EEC3-CCEF-12BC82255F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47244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31F669-DF24-4293-944D-55620AFEB154}"/>
              </a:ext>
            </a:extLst>
          </p:cNvPr>
          <p:cNvSpPr>
            <a:spLocks noGrp="1"/>
          </p:cNvSpPr>
          <p:nvPr>
            <p:ph type="pic" sz="quarter" idx="10"/>
          </p:nvPr>
        </p:nvSpPr>
        <p:spPr>
          <a:xfrm>
            <a:off x="6311900" y="2841625"/>
            <a:ext cx="3652838" cy="2286000"/>
          </a:xfrm>
          <a:prstGeom prst="rect">
            <a:avLst/>
          </a:prstGeom>
        </p:spPr>
        <p:txBody>
          <a:bodyPr/>
          <a:lstStyle/>
          <a:p>
            <a:endParaRPr lang="en-US"/>
          </a:p>
        </p:txBody>
      </p:sp>
      <p:sp>
        <p:nvSpPr>
          <p:cNvPr id="2" name="TextBox 1">
            <a:extLst>
              <a:ext uri="{FF2B5EF4-FFF2-40B4-BE49-F238E27FC236}">
                <a16:creationId xmlns:a16="http://schemas.microsoft.com/office/drawing/2014/main" id="{754C6645-415A-4CF2-B148-41EE4E89D3BD}"/>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62ED8D36-6557-BF78-9E63-B3EE9B4E3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56196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0C68AF7-FD78-4EE7-8C3E-202B5956DED6}"/>
              </a:ext>
            </a:extLst>
          </p:cNvPr>
          <p:cNvSpPr>
            <a:spLocks noGrp="1"/>
          </p:cNvSpPr>
          <p:nvPr>
            <p:ph type="pic" sz="quarter" idx="10"/>
          </p:nvPr>
        </p:nvSpPr>
        <p:spPr>
          <a:xfrm>
            <a:off x="6289676" y="2539999"/>
            <a:ext cx="4156074" cy="3114675"/>
          </a:xfrm>
          <a:prstGeom prst="rect">
            <a:avLst/>
          </a:prstGeom>
        </p:spPr>
        <p:txBody>
          <a:bodyPr/>
          <a:lstStyle/>
          <a:p>
            <a:endParaRPr lang="en-US"/>
          </a:p>
        </p:txBody>
      </p:sp>
      <p:sp>
        <p:nvSpPr>
          <p:cNvPr id="2" name="TextBox 1">
            <a:extLst>
              <a:ext uri="{FF2B5EF4-FFF2-40B4-BE49-F238E27FC236}">
                <a16:creationId xmlns:a16="http://schemas.microsoft.com/office/drawing/2014/main" id="{C3DBD0FD-F8C9-E383-A234-3259632F0A2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B6B8E3C3-1707-EEBF-F9B3-4E668407B8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11164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901C788-635A-4622-851B-C3F44B4BAE17}"/>
              </a:ext>
            </a:extLst>
          </p:cNvPr>
          <p:cNvSpPr>
            <a:spLocks noGrp="1"/>
          </p:cNvSpPr>
          <p:nvPr>
            <p:ph type="pic" sz="quarter" idx="10"/>
          </p:nvPr>
        </p:nvSpPr>
        <p:spPr>
          <a:xfrm>
            <a:off x="1416050" y="1340769"/>
            <a:ext cx="7213600" cy="4176462"/>
          </a:xfrm>
          <a:prstGeom prst="rect">
            <a:avLst/>
          </a:prstGeom>
        </p:spPr>
        <p:txBody>
          <a:bodyPr/>
          <a:lstStyle/>
          <a:p>
            <a:endParaRPr lang="en-US"/>
          </a:p>
        </p:txBody>
      </p:sp>
    </p:spTree>
    <p:extLst>
      <p:ext uri="{BB962C8B-B14F-4D97-AF65-F5344CB8AC3E}">
        <p14:creationId xmlns:p14="http://schemas.microsoft.com/office/powerpoint/2010/main" val="155499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DA4EEB-5666-4AC9-B5E7-6FA00D128D4E}"/>
              </a:ext>
            </a:extLst>
          </p:cNvPr>
          <p:cNvSpPr>
            <a:spLocks noGrp="1"/>
          </p:cNvSpPr>
          <p:nvPr>
            <p:ph type="pic" sz="quarter" idx="10"/>
          </p:nvPr>
        </p:nvSpPr>
        <p:spPr>
          <a:xfrm>
            <a:off x="5397500" y="2636838"/>
            <a:ext cx="2690813" cy="2663825"/>
          </a:xfrm>
          <a:prstGeom prst="rect">
            <a:avLst/>
          </a:prstGeom>
        </p:spPr>
        <p:txBody>
          <a:bodyPr/>
          <a:lstStyle/>
          <a:p>
            <a:endParaRPr lang="en-US"/>
          </a:p>
        </p:txBody>
      </p:sp>
      <p:sp>
        <p:nvSpPr>
          <p:cNvPr id="8" name="Picture Placeholder 7">
            <a:extLst>
              <a:ext uri="{FF2B5EF4-FFF2-40B4-BE49-F238E27FC236}">
                <a16:creationId xmlns:a16="http://schemas.microsoft.com/office/drawing/2014/main" id="{E313D22F-7C85-41DC-858A-ACFAD3095445}"/>
              </a:ext>
            </a:extLst>
          </p:cNvPr>
          <p:cNvSpPr>
            <a:spLocks noGrp="1"/>
          </p:cNvSpPr>
          <p:nvPr>
            <p:ph type="pic" sz="quarter" idx="11"/>
          </p:nvPr>
        </p:nvSpPr>
        <p:spPr>
          <a:xfrm>
            <a:off x="8088313" y="2636838"/>
            <a:ext cx="2689225" cy="2663825"/>
          </a:xfrm>
          <a:prstGeom prst="rect">
            <a:avLst/>
          </a:prstGeom>
        </p:spPr>
        <p:txBody>
          <a:bodyPr/>
          <a:lstStyle/>
          <a:p>
            <a:endParaRPr lang="en-US"/>
          </a:p>
        </p:txBody>
      </p:sp>
      <p:sp>
        <p:nvSpPr>
          <p:cNvPr id="2" name="TextBox 1">
            <a:extLst>
              <a:ext uri="{FF2B5EF4-FFF2-40B4-BE49-F238E27FC236}">
                <a16:creationId xmlns:a16="http://schemas.microsoft.com/office/drawing/2014/main" id="{CE430ADE-DC85-616B-B58D-57B8C63F50CA}"/>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5603954E-DC58-986B-19B0-8524E1436F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452995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25E032D-4419-417F-9507-50043684E686}"/>
              </a:ext>
            </a:extLst>
          </p:cNvPr>
          <p:cNvSpPr>
            <a:spLocks noGrp="1"/>
          </p:cNvSpPr>
          <p:nvPr>
            <p:ph type="pic" sz="quarter" idx="10"/>
          </p:nvPr>
        </p:nvSpPr>
        <p:spPr>
          <a:xfrm>
            <a:off x="4151313" y="3429000"/>
            <a:ext cx="1296987" cy="1295400"/>
          </a:xfrm>
          <a:prstGeom prst="rect">
            <a:avLst/>
          </a:prstGeom>
        </p:spPr>
        <p:txBody>
          <a:bodyPr/>
          <a:lstStyle/>
          <a:p>
            <a:endParaRPr lang="en-US" dirty="0"/>
          </a:p>
        </p:txBody>
      </p:sp>
      <p:sp>
        <p:nvSpPr>
          <p:cNvPr id="10" name="Picture Placeholder 9">
            <a:extLst>
              <a:ext uri="{FF2B5EF4-FFF2-40B4-BE49-F238E27FC236}">
                <a16:creationId xmlns:a16="http://schemas.microsoft.com/office/drawing/2014/main" id="{B64E6E9F-3B48-491D-9AF0-D9A22F40BBA2}"/>
              </a:ext>
            </a:extLst>
          </p:cNvPr>
          <p:cNvSpPr>
            <a:spLocks noGrp="1"/>
          </p:cNvSpPr>
          <p:nvPr>
            <p:ph type="pic" sz="quarter" idx="11"/>
          </p:nvPr>
        </p:nvSpPr>
        <p:spPr>
          <a:xfrm>
            <a:off x="5448300" y="2133600"/>
            <a:ext cx="1295400" cy="1295400"/>
          </a:xfrm>
          <a:prstGeom prst="rect">
            <a:avLst/>
          </a:prstGeom>
        </p:spPr>
        <p:txBody>
          <a:bodyPr/>
          <a:lstStyle/>
          <a:p>
            <a:endParaRPr lang="en-US"/>
          </a:p>
        </p:txBody>
      </p:sp>
      <p:sp>
        <p:nvSpPr>
          <p:cNvPr id="12" name="Picture Placeholder 11">
            <a:extLst>
              <a:ext uri="{FF2B5EF4-FFF2-40B4-BE49-F238E27FC236}">
                <a16:creationId xmlns:a16="http://schemas.microsoft.com/office/drawing/2014/main" id="{D43B56A4-CD84-4BBD-B5CF-3160DB23F255}"/>
              </a:ext>
            </a:extLst>
          </p:cNvPr>
          <p:cNvSpPr>
            <a:spLocks noGrp="1"/>
          </p:cNvSpPr>
          <p:nvPr>
            <p:ph type="pic" sz="quarter" idx="12"/>
          </p:nvPr>
        </p:nvSpPr>
        <p:spPr>
          <a:xfrm>
            <a:off x="6743700" y="2133600"/>
            <a:ext cx="1296988" cy="1295400"/>
          </a:xfrm>
          <a:prstGeom prst="rect">
            <a:avLst/>
          </a:prstGeom>
        </p:spPr>
        <p:txBody>
          <a:bodyPr/>
          <a:lstStyle/>
          <a:p>
            <a:endParaRPr lang="en-US"/>
          </a:p>
        </p:txBody>
      </p:sp>
      <p:sp>
        <p:nvSpPr>
          <p:cNvPr id="14" name="Picture Placeholder 13">
            <a:extLst>
              <a:ext uri="{FF2B5EF4-FFF2-40B4-BE49-F238E27FC236}">
                <a16:creationId xmlns:a16="http://schemas.microsoft.com/office/drawing/2014/main" id="{973B504B-B63A-4DC4-AB49-A69186ED4880}"/>
              </a:ext>
            </a:extLst>
          </p:cNvPr>
          <p:cNvSpPr>
            <a:spLocks noGrp="1"/>
          </p:cNvSpPr>
          <p:nvPr>
            <p:ph type="pic" sz="quarter" idx="13"/>
          </p:nvPr>
        </p:nvSpPr>
        <p:spPr>
          <a:xfrm>
            <a:off x="5448300" y="3429000"/>
            <a:ext cx="1295400" cy="1295400"/>
          </a:xfrm>
          <a:prstGeom prst="rect">
            <a:avLst/>
          </a:prstGeom>
        </p:spPr>
        <p:txBody>
          <a:bodyPr/>
          <a:lstStyle/>
          <a:p>
            <a:endParaRPr lang="en-US"/>
          </a:p>
        </p:txBody>
      </p:sp>
      <p:sp>
        <p:nvSpPr>
          <p:cNvPr id="2" name="TextBox 1">
            <a:extLst>
              <a:ext uri="{FF2B5EF4-FFF2-40B4-BE49-F238E27FC236}">
                <a16:creationId xmlns:a16="http://schemas.microsoft.com/office/drawing/2014/main" id="{C0BC87B3-F550-6085-0B67-9E5D6BA8FDE5}"/>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41EBBA8F-EE1C-1BB9-10CA-9F9CBF768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487102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B9F2EF-1FA8-44E6-8681-4227344DF909}"/>
              </a:ext>
            </a:extLst>
          </p:cNvPr>
          <p:cNvSpPr>
            <a:spLocks noGrp="1"/>
          </p:cNvSpPr>
          <p:nvPr>
            <p:ph type="pic" sz="quarter" idx="10"/>
          </p:nvPr>
        </p:nvSpPr>
        <p:spPr>
          <a:xfrm>
            <a:off x="816174" y="2296952"/>
            <a:ext cx="3393876" cy="3681413"/>
          </a:xfrm>
          <a:prstGeom prst="rect">
            <a:avLst/>
          </a:prstGeom>
        </p:spPr>
        <p:txBody>
          <a:bodyPr/>
          <a:lstStyle/>
          <a:p>
            <a:endParaRPr lang="en-US"/>
          </a:p>
        </p:txBody>
      </p:sp>
      <p:sp>
        <p:nvSpPr>
          <p:cNvPr id="2" name="TextBox 1">
            <a:extLst>
              <a:ext uri="{FF2B5EF4-FFF2-40B4-BE49-F238E27FC236}">
                <a16:creationId xmlns:a16="http://schemas.microsoft.com/office/drawing/2014/main" id="{C17BD6EF-D17E-D79D-A178-EF606E93457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663A3803-A916-6646-8F6D-E2636326E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35150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6DC00AA-D791-4240-A9C5-2C77D04EC87F}"/>
              </a:ext>
            </a:extLst>
          </p:cNvPr>
          <p:cNvSpPr>
            <a:spLocks noGrp="1"/>
          </p:cNvSpPr>
          <p:nvPr>
            <p:ph type="pic" sz="quarter" idx="10"/>
          </p:nvPr>
        </p:nvSpPr>
        <p:spPr>
          <a:xfrm>
            <a:off x="6973888" y="1270000"/>
            <a:ext cx="2451100" cy="2451100"/>
          </a:xfrm>
          <a:prstGeom prst="rect">
            <a:avLst/>
          </a:prstGeom>
        </p:spPr>
        <p:txBody>
          <a:bodyPr/>
          <a:lstStyle/>
          <a:p>
            <a:endParaRPr lang="en-US"/>
          </a:p>
        </p:txBody>
      </p:sp>
      <p:sp>
        <p:nvSpPr>
          <p:cNvPr id="8" name="Picture Placeholder 7">
            <a:extLst>
              <a:ext uri="{FF2B5EF4-FFF2-40B4-BE49-F238E27FC236}">
                <a16:creationId xmlns:a16="http://schemas.microsoft.com/office/drawing/2014/main" id="{1AED28F5-46AC-4358-B73A-4B693CC2F2F1}"/>
              </a:ext>
            </a:extLst>
          </p:cNvPr>
          <p:cNvSpPr>
            <a:spLocks noGrp="1"/>
          </p:cNvSpPr>
          <p:nvPr>
            <p:ph type="pic" sz="quarter" idx="11"/>
          </p:nvPr>
        </p:nvSpPr>
        <p:spPr>
          <a:xfrm>
            <a:off x="8404225" y="3721100"/>
            <a:ext cx="2451100" cy="2451100"/>
          </a:xfrm>
          <a:prstGeom prst="rect">
            <a:avLst/>
          </a:prstGeom>
        </p:spPr>
        <p:txBody>
          <a:bodyPr/>
          <a:lstStyle/>
          <a:p>
            <a:endParaRPr lang="en-US"/>
          </a:p>
        </p:txBody>
      </p:sp>
      <p:sp>
        <p:nvSpPr>
          <p:cNvPr id="2" name="TextBox 1">
            <a:extLst>
              <a:ext uri="{FF2B5EF4-FFF2-40B4-BE49-F238E27FC236}">
                <a16:creationId xmlns:a16="http://schemas.microsoft.com/office/drawing/2014/main" id="{458F46EC-3F69-AA80-6962-21C2FAEA0C76}"/>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AF65133B-EDE1-1F25-F0BC-0A64546C61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367215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C04DE3-526B-4A7B-9B22-B56F66609A2D}"/>
              </a:ext>
            </a:extLst>
          </p:cNvPr>
          <p:cNvSpPr>
            <a:spLocks noGrp="1"/>
          </p:cNvSpPr>
          <p:nvPr>
            <p:ph type="pic" sz="quarter" idx="10"/>
          </p:nvPr>
        </p:nvSpPr>
        <p:spPr>
          <a:xfrm>
            <a:off x="2359904" y="704850"/>
            <a:ext cx="3736096" cy="5447018"/>
          </a:xfrm>
          <a:prstGeom prst="rect">
            <a:avLst/>
          </a:prstGeom>
        </p:spPr>
        <p:txBody>
          <a:bodyPr/>
          <a:lstStyle/>
          <a:p>
            <a:endParaRPr lang="en-US"/>
          </a:p>
        </p:txBody>
      </p:sp>
      <p:sp>
        <p:nvSpPr>
          <p:cNvPr id="2" name="TextBox 1">
            <a:extLst>
              <a:ext uri="{FF2B5EF4-FFF2-40B4-BE49-F238E27FC236}">
                <a16:creationId xmlns:a16="http://schemas.microsoft.com/office/drawing/2014/main" id="{469D6DDF-2C41-4EB1-9C41-21B6A40768DD}"/>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67A826AC-5EED-60C4-6881-F4A46EFDA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758374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FA0D683-1F75-4C0D-9CDC-C609B3B2AF1B}"/>
              </a:ext>
            </a:extLst>
          </p:cNvPr>
          <p:cNvSpPr>
            <a:spLocks noGrp="1"/>
          </p:cNvSpPr>
          <p:nvPr>
            <p:ph type="pic" sz="quarter" idx="10"/>
          </p:nvPr>
        </p:nvSpPr>
        <p:spPr>
          <a:xfrm>
            <a:off x="8642558" y="2275410"/>
            <a:ext cx="3549442" cy="3168352"/>
          </a:xfrm>
          <a:prstGeom prst="rect">
            <a:avLst/>
          </a:prstGeom>
        </p:spPr>
        <p:txBody>
          <a:bodyPr/>
          <a:lstStyle/>
          <a:p>
            <a:endParaRPr lang="en-US"/>
          </a:p>
        </p:txBody>
      </p:sp>
      <p:sp>
        <p:nvSpPr>
          <p:cNvPr id="2" name="TextBox 1">
            <a:extLst>
              <a:ext uri="{FF2B5EF4-FFF2-40B4-BE49-F238E27FC236}">
                <a16:creationId xmlns:a16="http://schemas.microsoft.com/office/drawing/2014/main" id="{55AEE533-7565-B98D-D83D-E3EE82436EE5}"/>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58E675AB-763D-58D2-27E2-3B3E9CBE6D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31764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6D1495-1777-4CD3-A78A-59FFEF8F6CC5}"/>
              </a:ext>
            </a:extLst>
          </p:cNvPr>
          <p:cNvSpPr>
            <a:spLocks noGrp="1"/>
          </p:cNvSpPr>
          <p:nvPr>
            <p:ph type="pic" sz="quarter" idx="10"/>
          </p:nvPr>
        </p:nvSpPr>
        <p:spPr>
          <a:xfrm>
            <a:off x="839416" y="2106037"/>
            <a:ext cx="3313113" cy="3915351"/>
          </a:xfrm>
          <a:prstGeom prst="rect">
            <a:avLst/>
          </a:prstGeom>
        </p:spPr>
        <p:txBody>
          <a:bodyPr/>
          <a:lstStyle/>
          <a:p>
            <a:endParaRPr lang="en-US"/>
          </a:p>
        </p:txBody>
      </p:sp>
      <p:sp>
        <p:nvSpPr>
          <p:cNvPr id="2" name="TextBox 1">
            <a:extLst>
              <a:ext uri="{FF2B5EF4-FFF2-40B4-BE49-F238E27FC236}">
                <a16:creationId xmlns:a16="http://schemas.microsoft.com/office/drawing/2014/main" id="{736AE057-E4C3-08E2-960E-AF76229DEDBD}"/>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D05C9D1C-72AC-5321-8E03-2314B7FA0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645612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B4198E-58A6-4207-98BB-999A9D436ADD}"/>
              </a:ext>
            </a:extLst>
          </p:cNvPr>
          <p:cNvSpPr>
            <a:spLocks noGrp="1"/>
          </p:cNvSpPr>
          <p:nvPr>
            <p:ph type="pic" sz="quarter" idx="10"/>
          </p:nvPr>
        </p:nvSpPr>
        <p:spPr>
          <a:xfrm>
            <a:off x="819150" y="2682875"/>
            <a:ext cx="7005638" cy="4175125"/>
          </a:xfrm>
          <a:prstGeom prst="rect">
            <a:avLst/>
          </a:prstGeom>
        </p:spPr>
        <p:txBody>
          <a:bodyPr/>
          <a:lstStyle/>
          <a:p>
            <a:endParaRPr lang="en-US"/>
          </a:p>
        </p:txBody>
      </p:sp>
      <p:sp>
        <p:nvSpPr>
          <p:cNvPr id="2" name="TextBox 1">
            <a:extLst>
              <a:ext uri="{FF2B5EF4-FFF2-40B4-BE49-F238E27FC236}">
                <a16:creationId xmlns:a16="http://schemas.microsoft.com/office/drawing/2014/main" id="{327056E2-3181-E24B-5670-1D6AA0911907}"/>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E24BC09C-4BC2-6E5C-3F55-B9F81E80D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791188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205E44-77BC-440E-B211-6E796A600341}"/>
              </a:ext>
            </a:extLst>
          </p:cNvPr>
          <p:cNvSpPr>
            <a:spLocks noGrp="1"/>
          </p:cNvSpPr>
          <p:nvPr>
            <p:ph type="pic" sz="quarter" idx="10"/>
          </p:nvPr>
        </p:nvSpPr>
        <p:spPr>
          <a:xfrm>
            <a:off x="839788" y="2206625"/>
            <a:ext cx="3767231" cy="3217863"/>
          </a:xfrm>
          <a:prstGeom prst="rect">
            <a:avLst/>
          </a:prstGeom>
        </p:spPr>
        <p:txBody>
          <a:bodyPr/>
          <a:lstStyle/>
          <a:p>
            <a:endParaRPr lang="en-US"/>
          </a:p>
        </p:txBody>
      </p:sp>
      <p:sp>
        <p:nvSpPr>
          <p:cNvPr id="2" name="TextBox 1">
            <a:extLst>
              <a:ext uri="{FF2B5EF4-FFF2-40B4-BE49-F238E27FC236}">
                <a16:creationId xmlns:a16="http://schemas.microsoft.com/office/drawing/2014/main" id="{99C3856D-837C-6C0D-2C18-DCDF8A70C8C1}"/>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D7029CC6-F33C-7D73-3536-BC97DFF24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279551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7F7F19-22A9-4C88-9D57-8642E6EB4F19}"/>
              </a:ext>
            </a:extLst>
          </p:cNvPr>
          <p:cNvSpPr>
            <a:spLocks noGrp="1"/>
          </p:cNvSpPr>
          <p:nvPr>
            <p:ph type="pic" sz="quarter" idx="10"/>
          </p:nvPr>
        </p:nvSpPr>
        <p:spPr>
          <a:xfrm>
            <a:off x="811213" y="2352675"/>
            <a:ext cx="1873250" cy="1871663"/>
          </a:xfrm>
          <a:prstGeom prst="rect">
            <a:avLst/>
          </a:prstGeom>
        </p:spPr>
        <p:txBody>
          <a:bodyPr/>
          <a:lstStyle/>
          <a:p>
            <a:endParaRPr lang="en-US"/>
          </a:p>
        </p:txBody>
      </p:sp>
      <p:sp>
        <p:nvSpPr>
          <p:cNvPr id="5" name="Picture Placeholder 4">
            <a:extLst>
              <a:ext uri="{FF2B5EF4-FFF2-40B4-BE49-F238E27FC236}">
                <a16:creationId xmlns:a16="http://schemas.microsoft.com/office/drawing/2014/main" id="{D839E1FF-DF47-4C81-A982-62FB731E2577}"/>
              </a:ext>
            </a:extLst>
          </p:cNvPr>
          <p:cNvSpPr>
            <a:spLocks noGrp="1"/>
          </p:cNvSpPr>
          <p:nvPr>
            <p:ph type="pic" sz="quarter" idx="11"/>
          </p:nvPr>
        </p:nvSpPr>
        <p:spPr>
          <a:xfrm>
            <a:off x="6442075" y="2352675"/>
            <a:ext cx="1871663" cy="1871663"/>
          </a:xfrm>
          <a:prstGeom prst="rect">
            <a:avLst/>
          </a:prstGeom>
        </p:spPr>
        <p:txBody>
          <a:bodyPr/>
          <a:lstStyle/>
          <a:p>
            <a:endParaRPr lang="en-US"/>
          </a:p>
        </p:txBody>
      </p:sp>
      <p:sp>
        <p:nvSpPr>
          <p:cNvPr id="2" name="TextBox 1">
            <a:extLst>
              <a:ext uri="{FF2B5EF4-FFF2-40B4-BE49-F238E27FC236}">
                <a16:creationId xmlns:a16="http://schemas.microsoft.com/office/drawing/2014/main" id="{5F28C44A-F3F8-DE38-4CF9-CDF73BD496D8}"/>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4" name="Picture 3" descr="A blue and black text&#10;&#10;AI-generated content may be incorrect.">
            <a:extLst>
              <a:ext uri="{FF2B5EF4-FFF2-40B4-BE49-F238E27FC236}">
                <a16:creationId xmlns:a16="http://schemas.microsoft.com/office/drawing/2014/main" id="{81DEAA94-A340-9E80-0D7F-9DD0FCE11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8906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AA35348-1BEA-4D60-A8F0-9BB5A0967A04}"/>
              </a:ext>
            </a:extLst>
          </p:cNvPr>
          <p:cNvSpPr>
            <a:spLocks noGrp="1"/>
          </p:cNvSpPr>
          <p:nvPr>
            <p:ph type="pic" sz="quarter" idx="10"/>
          </p:nvPr>
        </p:nvSpPr>
        <p:spPr>
          <a:xfrm>
            <a:off x="1055688" y="620688"/>
            <a:ext cx="4104208" cy="5616624"/>
          </a:xfrm>
          <a:prstGeom prst="rect">
            <a:avLst/>
          </a:prstGeom>
        </p:spPr>
        <p:txBody>
          <a:bodyPr/>
          <a:lstStyle/>
          <a:p>
            <a:endParaRPr lang="en-US"/>
          </a:p>
        </p:txBody>
      </p:sp>
      <p:sp>
        <p:nvSpPr>
          <p:cNvPr id="2" name="TextBox 1">
            <a:extLst>
              <a:ext uri="{FF2B5EF4-FFF2-40B4-BE49-F238E27FC236}">
                <a16:creationId xmlns:a16="http://schemas.microsoft.com/office/drawing/2014/main" id="{CFEE4A01-1A35-DBED-DFC8-CD9106C6729F}"/>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D7F0A356-20DA-599E-2328-DD6E2471DA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733709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13A13F-9557-4978-B273-671CF3DD6886}"/>
              </a:ext>
            </a:extLst>
          </p:cNvPr>
          <p:cNvSpPr>
            <a:spLocks noGrp="1"/>
          </p:cNvSpPr>
          <p:nvPr>
            <p:ph type="pic" sz="quarter" idx="10"/>
          </p:nvPr>
        </p:nvSpPr>
        <p:spPr>
          <a:xfrm>
            <a:off x="8640569" y="3547004"/>
            <a:ext cx="2376264" cy="3310996"/>
          </a:xfrm>
          <a:prstGeom prst="rect">
            <a:avLst/>
          </a:prstGeom>
        </p:spPr>
        <p:txBody>
          <a:bodyPr/>
          <a:lstStyle/>
          <a:p>
            <a:endParaRPr lang="en-US"/>
          </a:p>
        </p:txBody>
      </p:sp>
      <p:sp>
        <p:nvSpPr>
          <p:cNvPr id="5" name="Picture Placeholder 4">
            <a:extLst>
              <a:ext uri="{FF2B5EF4-FFF2-40B4-BE49-F238E27FC236}">
                <a16:creationId xmlns:a16="http://schemas.microsoft.com/office/drawing/2014/main" id="{A1AC2789-ED2B-45BF-A83F-64228968FC95}"/>
              </a:ext>
            </a:extLst>
          </p:cNvPr>
          <p:cNvSpPr>
            <a:spLocks noGrp="1"/>
          </p:cNvSpPr>
          <p:nvPr>
            <p:ph type="pic" sz="quarter" idx="11"/>
          </p:nvPr>
        </p:nvSpPr>
        <p:spPr>
          <a:xfrm>
            <a:off x="4419600" y="0"/>
            <a:ext cx="1885950" cy="2971800"/>
          </a:xfrm>
          <a:prstGeom prst="rect">
            <a:avLst/>
          </a:prstGeom>
        </p:spPr>
        <p:txBody>
          <a:bodyPr/>
          <a:lstStyle/>
          <a:p>
            <a:endParaRPr lang="en-US"/>
          </a:p>
        </p:txBody>
      </p:sp>
      <p:sp>
        <p:nvSpPr>
          <p:cNvPr id="15" name="Picture Placeholder 14">
            <a:extLst>
              <a:ext uri="{FF2B5EF4-FFF2-40B4-BE49-F238E27FC236}">
                <a16:creationId xmlns:a16="http://schemas.microsoft.com/office/drawing/2014/main" id="{281C41B3-4E4B-4C46-87FE-2B45283EE88D}"/>
              </a:ext>
            </a:extLst>
          </p:cNvPr>
          <p:cNvSpPr>
            <a:spLocks noGrp="1"/>
          </p:cNvSpPr>
          <p:nvPr>
            <p:ph type="pic" sz="quarter" idx="12"/>
          </p:nvPr>
        </p:nvSpPr>
        <p:spPr>
          <a:xfrm>
            <a:off x="2460625" y="5076825"/>
            <a:ext cx="2606675" cy="1781175"/>
          </a:xfrm>
          <a:prstGeom prst="rect">
            <a:avLst/>
          </a:prstGeom>
        </p:spPr>
        <p:txBody>
          <a:bodyPr/>
          <a:lstStyle/>
          <a:p>
            <a:endParaRPr lang="en-US"/>
          </a:p>
        </p:txBody>
      </p:sp>
      <p:sp>
        <p:nvSpPr>
          <p:cNvPr id="2" name="TextBox 1">
            <a:extLst>
              <a:ext uri="{FF2B5EF4-FFF2-40B4-BE49-F238E27FC236}">
                <a16:creationId xmlns:a16="http://schemas.microsoft.com/office/drawing/2014/main" id="{7CF6E602-D1F3-22ED-3F55-C9270B7C1FEB}"/>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4" name="Picture 3" descr="A blue and black text&#10;&#10;AI-generated content may be incorrect.">
            <a:extLst>
              <a:ext uri="{FF2B5EF4-FFF2-40B4-BE49-F238E27FC236}">
                <a16:creationId xmlns:a16="http://schemas.microsoft.com/office/drawing/2014/main" id="{06216429-2136-77CD-8D2B-F3ECC12B2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170403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354C6DF-AF91-4F7A-A823-F4CE7C67CD49}"/>
              </a:ext>
            </a:extLst>
          </p:cNvPr>
          <p:cNvSpPr>
            <a:spLocks noGrp="1"/>
          </p:cNvSpPr>
          <p:nvPr>
            <p:ph type="pic" sz="quarter" idx="10"/>
          </p:nvPr>
        </p:nvSpPr>
        <p:spPr>
          <a:xfrm>
            <a:off x="5519738" y="855663"/>
            <a:ext cx="2697162" cy="316865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ECE247B5-41AE-482F-A974-3B8F0CEB8773}"/>
              </a:ext>
            </a:extLst>
          </p:cNvPr>
          <p:cNvSpPr>
            <a:spLocks noGrp="1"/>
          </p:cNvSpPr>
          <p:nvPr>
            <p:ph type="pic" sz="quarter" idx="11"/>
          </p:nvPr>
        </p:nvSpPr>
        <p:spPr>
          <a:xfrm>
            <a:off x="8216900" y="2865438"/>
            <a:ext cx="2697163" cy="3168650"/>
          </a:xfrm>
          <a:prstGeom prst="rect">
            <a:avLst/>
          </a:prstGeom>
        </p:spPr>
        <p:txBody>
          <a:bodyPr/>
          <a:lstStyle/>
          <a:p>
            <a:endParaRPr lang="en-US"/>
          </a:p>
        </p:txBody>
      </p:sp>
      <p:sp>
        <p:nvSpPr>
          <p:cNvPr id="2" name="TextBox 1">
            <a:extLst>
              <a:ext uri="{FF2B5EF4-FFF2-40B4-BE49-F238E27FC236}">
                <a16:creationId xmlns:a16="http://schemas.microsoft.com/office/drawing/2014/main" id="{A7F30BA0-1310-7D1C-B53B-20ED61E001B7}"/>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4" name="Picture 3" descr="A blue and black text&#10;&#10;AI-generated content may be incorrect.">
            <a:extLst>
              <a:ext uri="{FF2B5EF4-FFF2-40B4-BE49-F238E27FC236}">
                <a16:creationId xmlns:a16="http://schemas.microsoft.com/office/drawing/2014/main" id="{7A715DED-4ACD-8BDE-45D1-242667FF4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27632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2320351-96FE-4782-A994-50CB4C89D602}"/>
              </a:ext>
            </a:extLst>
          </p:cNvPr>
          <p:cNvSpPr>
            <a:spLocks noGrp="1"/>
          </p:cNvSpPr>
          <p:nvPr>
            <p:ph type="pic" sz="quarter" idx="10"/>
          </p:nvPr>
        </p:nvSpPr>
        <p:spPr>
          <a:xfrm>
            <a:off x="827088" y="2516188"/>
            <a:ext cx="4230687" cy="2592387"/>
          </a:xfrm>
          <a:prstGeom prst="rect">
            <a:avLst/>
          </a:prstGeom>
        </p:spPr>
        <p:txBody>
          <a:bodyPr/>
          <a:lstStyle/>
          <a:p>
            <a:endParaRPr lang="en-US"/>
          </a:p>
        </p:txBody>
      </p:sp>
      <p:sp>
        <p:nvSpPr>
          <p:cNvPr id="2" name="TextBox 1">
            <a:extLst>
              <a:ext uri="{FF2B5EF4-FFF2-40B4-BE49-F238E27FC236}">
                <a16:creationId xmlns:a16="http://schemas.microsoft.com/office/drawing/2014/main" id="{FD668E4A-0DE0-53CD-5BF7-D4C4384874F2}"/>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ABE41028-91A3-2C10-46D0-2190C5122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107407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C295AA-AFA1-4437-B442-72D172C28496}"/>
              </a:ext>
            </a:extLst>
          </p:cNvPr>
          <p:cNvSpPr>
            <a:spLocks noGrp="1"/>
          </p:cNvSpPr>
          <p:nvPr>
            <p:ph type="pic" sz="quarter" idx="10"/>
          </p:nvPr>
        </p:nvSpPr>
        <p:spPr>
          <a:xfrm>
            <a:off x="903912" y="1628800"/>
            <a:ext cx="10496550" cy="2492375"/>
          </a:xfrm>
          <a:prstGeom prst="rect">
            <a:avLst/>
          </a:prstGeom>
        </p:spPr>
        <p:txBody>
          <a:bodyPr/>
          <a:lstStyle/>
          <a:p>
            <a:endParaRPr lang="en-US"/>
          </a:p>
        </p:txBody>
      </p:sp>
      <p:sp>
        <p:nvSpPr>
          <p:cNvPr id="2" name="TextBox 1">
            <a:extLst>
              <a:ext uri="{FF2B5EF4-FFF2-40B4-BE49-F238E27FC236}">
                <a16:creationId xmlns:a16="http://schemas.microsoft.com/office/drawing/2014/main" id="{55CEC9EF-675D-04EC-60C0-ADFCB56FF8C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439A370F-43C8-CCA5-DE4E-6D993D12F7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933837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7E0FBE4-AB41-42D5-A358-D13C9D1F64FE}"/>
              </a:ext>
            </a:extLst>
          </p:cNvPr>
          <p:cNvSpPr>
            <a:spLocks noGrp="1"/>
          </p:cNvSpPr>
          <p:nvPr>
            <p:ph type="pic" sz="quarter" idx="10"/>
          </p:nvPr>
        </p:nvSpPr>
        <p:spPr>
          <a:xfrm>
            <a:off x="5951983" y="2781300"/>
            <a:ext cx="2233613" cy="3148013"/>
          </a:xfrm>
          <a:prstGeom prst="rect">
            <a:avLst/>
          </a:prstGeom>
        </p:spPr>
        <p:txBody>
          <a:bodyPr/>
          <a:lstStyle/>
          <a:p>
            <a:endParaRPr lang="en-US"/>
          </a:p>
        </p:txBody>
      </p:sp>
      <p:sp>
        <p:nvSpPr>
          <p:cNvPr id="2" name="TextBox 1">
            <a:extLst>
              <a:ext uri="{FF2B5EF4-FFF2-40B4-BE49-F238E27FC236}">
                <a16:creationId xmlns:a16="http://schemas.microsoft.com/office/drawing/2014/main" id="{E1E038C6-D220-9487-07A5-A5B3E4A2E3DD}"/>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8D8FBF03-9CF3-ECE4-E137-FC46646E70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876000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39B2BDE-EBE2-45B5-8FAD-A40CFB286280}"/>
              </a:ext>
            </a:extLst>
          </p:cNvPr>
          <p:cNvSpPr>
            <a:spLocks noGrp="1"/>
          </p:cNvSpPr>
          <p:nvPr>
            <p:ph type="pic" sz="quarter" idx="10"/>
          </p:nvPr>
        </p:nvSpPr>
        <p:spPr>
          <a:xfrm>
            <a:off x="7964488" y="1649413"/>
            <a:ext cx="4227512" cy="5208587"/>
          </a:xfrm>
          <a:prstGeom prst="rect">
            <a:avLst/>
          </a:prstGeom>
        </p:spPr>
        <p:txBody>
          <a:bodyPr/>
          <a:lstStyle/>
          <a:p>
            <a:endParaRPr lang="en-US"/>
          </a:p>
        </p:txBody>
      </p:sp>
      <p:sp>
        <p:nvSpPr>
          <p:cNvPr id="2" name="TextBox 1">
            <a:extLst>
              <a:ext uri="{FF2B5EF4-FFF2-40B4-BE49-F238E27FC236}">
                <a16:creationId xmlns:a16="http://schemas.microsoft.com/office/drawing/2014/main" id="{CAFBE6D3-0E38-8148-BCEB-02F39D4D1C4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1BC8EB2D-FF73-D775-F6B3-E1F5C1DEE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548167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CCAC1E-2878-4F25-967A-6AFE8C053C58}"/>
              </a:ext>
            </a:extLst>
          </p:cNvPr>
          <p:cNvSpPr>
            <a:spLocks noGrp="1"/>
          </p:cNvSpPr>
          <p:nvPr>
            <p:ph type="pic" sz="quarter" idx="10"/>
          </p:nvPr>
        </p:nvSpPr>
        <p:spPr>
          <a:xfrm>
            <a:off x="808038" y="2276475"/>
            <a:ext cx="2881312" cy="3240088"/>
          </a:xfrm>
          <a:prstGeom prst="rect">
            <a:avLst/>
          </a:prstGeom>
        </p:spPr>
        <p:txBody>
          <a:bodyPr/>
          <a:lstStyle/>
          <a:p>
            <a:endParaRPr lang="en-US"/>
          </a:p>
        </p:txBody>
      </p:sp>
      <p:sp>
        <p:nvSpPr>
          <p:cNvPr id="8" name="Picture Placeholder 7">
            <a:extLst>
              <a:ext uri="{FF2B5EF4-FFF2-40B4-BE49-F238E27FC236}">
                <a16:creationId xmlns:a16="http://schemas.microsoft.com/office/drawing/2014/main" id="{E9D9C21D-E790-4CFC-8FA0-503C1220F9DE}"/>
              </a:ext>
            </a:extLst>
          </p:cNvPr>
          <p:cNvSpPr>
            <a:spLocks noGrp="1"/>
          </p:cNvSpPr>
          <p:nvPr>
            <p:ph type="pic" sz="quarter" idx="11"/>
          </p:nvPr>
        </p:nvSpPr>
        <p:spPr>
          <a:xfrm>
            <a:off x="7319963" y="2276475"/>
            <a:ext cx="4872037" cy="3240088"/>
          </a:xfrm>
          <a:prstGeom prst="rect">
            <a:avLst/>
          </a:prstGeom>
        </p:spPr>
        <p:txBody>
          <a:bodyPr/>
          <a:lstStyle/>
          <a:p>
            <a:endParaRPr lang="en-US"/>
          </a:p>
        </p:txBody>
      </p:sp>
      <p:sp>
        <p:nvSpPr>
          <p:cNvPr id="2" name="TextBox 1">
            <a:extLst>
              <a:ext uri="{FF2B5EF4-FFF2-40B4-BE49-F238E27FC236}">
                <a16:creationId xmlns:a16="http://schemas.microsoft.com/office/drawing/2014/main" id="{0AD8422A-AEB0-C2BF-02E6-BA5B763AF11A}"/>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723F68ED-AC95-DDC6-D094-E36665F9A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4193499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F096CA8-DCA1-4031-A8E6-33DC25B357FD}"/>
              </a:ext>
            </a:extLst>
          </p:cNvPr>
          <p:cNvSpPr>
            <a:spLocks noGrp="1"/>
          </p:cNvSpPr>
          <p:nvPr>
            <p:ph type="pic" sz="quarter" idx="10"/>
          </p:nvPr>
        </p:nvSpPr>
        <p:spPr>
          <a:xfrm>
            <a:off x="839788" y="0"/>
            <a:ext cx="5256212" cy="3429000"/>
          </a:xfrm>
          <a:prstGeom prst="rect">
            <a:avLst/>
          </a:prstGeom>
        </p:spPr>
        <p:txBody>
          <a:bodyPr/>
          <a:lstStyle/>
          <a:p>
            <a:endParaRPr lang="en-US"/>
          </a:p>
        </p:txBody>
      </p:sp>
      <p:sp>
        <p:nvSpPr>
          <p:cNvPr id="8" name="Picture Placeholder 7">
            <a:extLst>
              <a:ext uri="{FF2B5EF4-FFF2-40B4-BE49-F238E27FC236}">
                <a16:creationId xmlns:a16="http://schemas.microsoft.com/office/drawing/2014/main" id="{78ED9FB4-8FD9-46E4-A175-5B65B6F69614}"/>
              </a:ext>
            </a:extLst>
          </p:cNvPr>
          <p:cNvSpPr>
            <a:spLocks noGrp="1"/>
          </p:cNvSpPr>
          <p:nvPr>
            <p:ph type="pic" sz="quarter" idx="11"/>
          </p:nvPr>
        </p:nvSpPr>
        <p:spPr>
          <a:xfrm>
            <a:off x="8904288" y="2492375"/>
            <a:ext cx="2132012" cy="3554413"/>
          </a:xfrm>
          <a:prstGeom prst="rect">
            <a:avLst/>
          </a:prstGeom>
        </p:spPr>
        <p:txBody>
          <a:bodyPr/>
          <a:lstStyle/>
          <a:p>
            <a:endParaRPr lang="en-US"/>
          </a:p>
        </p:txBody>
      </p:sp>
      <p:sp>
        <p:nvSpPr>
          <p:cNvPr id="2" name="TextBox 1">
            <a:extLst>
              <a:ext uri="{FF2B5EF4-FFF2-40B4-BE49-F238E27FC236}">
                <a16:creationId xmlns:a16="http://schemas.microsoft.com/office/drawing/2014/main" id="{0FD1732F-EEBF-38E5-E3C5-B955CB049C11}"/>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0112B308-5A0A-EE3E-FFF2-B20295566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882588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1E6663-3F52-47E0-B8D7-A9ADDDA4A163}"/>
              </a:ext>
            </a:extLst>
          </p:cNvPr>
          <p:cNvSpPr>
            <a:spLocks noGrp="1"/>
          </p:cNvSpPr>
          <p:nvPr>
            <p:ph type="pic" sz="quarter" idx="10"/>
          </p:nvPr>
        </p:nvSpPr>
        <p:spPr>
          <a:xfrm>
            <a:off x="5159375" y="0"/>
            <a:ext cx="2808288" cy="5143500"/>
          </a:xfrm>
          <a:prstGeom prst="rect">
            <a:avLst/>
          </a:prstGeom>
        </p:spPr>
        <p:txBody>
          <a:bodyPr/>
          <a:lstStyle/>
          <a:p>
            <a:endParaRPr lang="en-US"/>
          </a:p>
        </p:txBody>
      </p:sp>
      <p:sp>
        <p:nvSpPr>
          <p:cNvPr id="2" name="TextBox 1">
            <a:extLst>
              <a:ext uri="{FF2B5EF4-FFF2-40B4-BE49-F238E27FC236}">
                <a16:creationId xmlns:a16="http://schemas.microsoft.com/office/drawing/2014/main" id="{725F3DD8-B741-B1EC-CFB6-FA973006E572}"/>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F86E0302-58D2-80C4-830C-88C8A7698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401473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94D40D4-4125-4433-A525-8F84991740C9}"/>
              </a:ext>
            </a:extLst>
          </p:cNvPr>
          <p:cNvSpPr>
            <a:spLocks noGrp="1"/>
          </p:cNvSpPr>
          <p:nvPr>
            <p:ph type="pic" sz="quarter" idx="10"/>
          </p:nvPr>
        </p:nvSpPr>
        <p:spPr>
          <a:xfrm>
            <a:off x="9466263" y="1851025"/>
            <a:ext cx="1082675" cy="1082675"/>
          </a:xfrm>
          <a:prstGeom prst="rect">
            <a:avLst/>
          </a:prstGeom>
        </p:spPr>
        <p:txBody>
          <a:bodyPr/>
          <a:lstStyle/>
          <a:p>
            <a:endParaRPr lang="en-US"/>
          </a:p>
        </p:txBody>
      </p:sp>
      <p:sp>
        <p:nvSpPr>
          <p:cNvPr id="8" name="Picture Placeholder 6">
            <a:extLst>
              <a:ext uri="{FF2B5EF4-FFF2-40B4-BE49-F238E27FC236}">
                <a16:creationId xmlns:a16="http://schemas.microsoft.com/office/drawing/2014/main" id="{DF8ABC9E-7286-466C-9062-17EE8AFB998C}"/>
              </a:ext>
            </a:extLst>
          </p:cNvPr>
          <p:cNvSpPr>
            <a:spLocks noGrp="1"/>
          </p:cNvSpPr>
          <p:nvPr>
            <p:ph type="pic" sz="quarter" idx="11"/>
          </p:nvPr>
        </p:nvSpPr>
        <p:spPr>
          <a:xfrm>
            <a:off x="9466263" y="3318499"/>
            <a:ext cx="1082675" cy="1082675"/>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43969927-D482-4594-B855-1EDA8B15F973}"/>
              </a:ext>
            </a:extLst>
          </p:cNvPr>
          <p:cNvSpPr>
            <a:spLocks noGrp="1"/>
          </p:cNvSpPr>
          <p:nvPr>
            <p:ph type="pic" sz="quarter" idx="12"/>
          </p:nvPr>
        </p:nvSpPr>
        <p:spPr>
          <a:xfrm>
            <a:off x="9466263" y="4785973"/>
            <a:ext cx="1082675" cy="1082675"/>
          </a:xfrm>
          <a:prstGeom prst="rect">
            <a:avLst/>
          </a:prstGeom>
        </p:spPr>
        <p:txBody>
          <a:bodyPr/>
          <a:lstStyle/>
          <a:p>
            <a:endParaRPr lang="en-US" dirty="0"/>
          </a:p>
        </p:txBody>
      </p:sp>
      <p:sp>
        <p:nvSpPr>
          <p:cNvPr id="2" name="TextBox 1">
            <a:extLst>
              <a:ext uri="{FF2B5EF4-FFF2-40B4-BE49-F238E27FC236}">
                <a16:creationId xmlns:a16="http://schemas.microsoft.com/office/drawing/2014/main" id="{5016E29D-4A79-4BFE-DC12-A1F76479ED79}"/>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9CCF4743-8045-324A-E5B7-EB25948D1C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415794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15975" y="2234263"/>
            <a:ext cx="3524641" cy="3757881"/>
          </a:xfrm>
          <a:prstGeom prst="rect">
            <a:avLst/>
          </a:prstGeom>
        </p:spPr>
        <p:txBody>
          <a:bodyPr/>
          <a:lstStyle/>
          <a:p>
            <a:endParaRPr lang="en-US"/>
          </a:p>
        </p:txBody>
      </p:sp>
      <p:sp>
        <p:nvSpPr>
          <p:cNvPr id="2" name="TextBox 1">
            <a:extLst>
              <a:ext uri="{FF2B5EF4-FFF2-40B4-BE49-F238E27FC236}">
                <a16:creationId xmlns:a16="http://schemas.microsoft.com/office/drawing/2014/main" id="{D0100343-1B29-93FE-E24A-CEE62350D49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6A29F061-1531-59E7-7589-7701573A6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539056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93F453-9F8E-4ACF-A155-A9F66A88D1AF}"/>
              </a:ext>
            </a:extLst>
          </p:cNvPr>
          <p:cNvSpPr>
            <a:spLocks noGrp="1"/>
          </p:cNvSpPr>
          <p:nvPr>
            <p:ph type="pic" sz="quarter" idx="10"/>
          </p:nvPr>
        </p:nvSpPr>
        <p:spPr>
          <a:xfrm>
            <a:off x="820738" y="2149475"/>
            <a:ext cx="1939925" cy="3313113"/>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5B1E9E89-89FC-498F-9E21-74C4924D69CF}"/>
              </a:ext>
            </a:extLst>
          </p:cNvPr>
          <p:cNvSpPr>
            <a:spLocks noGrp="1"/>
          </p:cNvSpPr>
          <p:nvPr>
            <p:ph type="pic" sz="quarter" idx="11"/>
          </p:nvPr>
        </p:nvSpPr>
        <p:spPr>
          <a:xfrm>
            <a:off x="2760663" y="2149475"/>
            <a:ext cx="1941512" cy="3313113"/>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6C966AA6-1943-4A49-8AF3-B1438D12BCDF}"/>
              </a:ext>
            </a:extLst>
          </p:cNvPr>
          <p:cNvSpPr>
            <a:spLocks noGrp="1"/>
          </p:cNvSpPr>
          <p:nvPr>
            <p:ph type="pic" sz="quarter" idx="12"/>
          </p:nvPr>
        </p:nvSpPr>
        <p:spPr>
          <a:xfrm>
            <a:off x="4702175" y="2149475"/>
            <a:ext cx="1939925" cy="3313113"/>
          </a:xfrm>
          <a:prstGeom prst="rect">
            <a:avLst/>
          </a:prstGeom>
        </p:spPr>
        <p:txBody>
          <a:bodyPr/>
          <a:lstStyle/>
          <a:p>
            <a:endParaRPr lang="en-US"/>
          </a:p>
        </p:txBody>
      </p:sp>
      <p:sp>
        <p:nvSpPr>
          <p:cNvPr id="2" name="TextBox 1">
            <a:extLst>
              <a:ext uri="{FF2B5EF4-FFF2-40B4-BE49-F238E27FC236}">
                <a16:creationId xmlns:a16="http://schemas.microsoft.com/office/drawing/2014/main" id="{6C519526-5608-A320-9912-F6F60E5E834C}"/>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DDBA3DB0-E2F9-BE2D-7FBB-C95777EC8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801649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D580FCE-91C0-4F8C-B841-6F0A57C2FA41}"/>
              </a:ext>
            </a:extLst>
          </p:cNvPr>
          <p:cNvSpPr>
            <a:spLocks noGrp="1"/>
          </p:cNvSpPr>
          <p:nvPr>
            <p:ph type="pic" sz="quarter" idx="10"/>
          </p:nvPr>
        </p:nvSpPr>
        <p:spPr>
          <a:xfrm>
            <a:off x="5848350" y="3835400"/>
            <a:ext cx="5030788" cy="3022600"/>
          </a:xfrm>
          <a:prstGeom prst="rect">
            <a:avLst/>
          </a:prstGeom>
        </p:spPr>
        <p:txBody>
          <a:bodyPr/>
          <a:lstStyle/>
          <a:p>
            <a:endParaRPr lang="en-US"/>
          </a:p>
        </p:txBody>
      </p:sp>
      <p:sp>
        <p:nvSpPr>
          <p:cNvPr id="2" name="TextBox 1">
            <a:extLst>
              <a:ext uri="{FF2B5EF4-FFF2-40B4-BE49-F238E27FC236}">
                <a16:creationId xmlns:a16="http://schemas.microsoft.com/office/drawing/2014/main" id="{2E43101C-3200-792A-AC4B-2F377B781A53}"/>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0F5105DF-31EF-BB7D-53F9-30B93B523D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170633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EC9AF8-2F18-4704-B427-A57E4A27C212}"/>
              </a:ext>
            </a:extLst>
          </p:cNvPr>
          <p:cNvSpPr>
            <a:spLocks noGrp="1"/>
          </p:cNvSpPr>
          <p:nvPr>
            <p:ph type="pic" sz="quarter" idx="10"/>
          </p:nvPr>
        </p:nvSpPr>
        <p:spPr>
          <a:xfrm>
            <a:off x="698500" y="2143125"/>
            <a:ext cx="2095500" cy="1655763"/>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E19511D4-E572-4ECE-BE03-A2F4898CC35D}"/>
              </a:ext>
            </a:extLst>
          </p:cNvPr>
          <p:cNvSpPr>
            <a:spLocks noGrp="1"/>
          </p:cNvSpPr>
          <p:nvPr>
            <p:ph type="pic" sz="quarter" idx="11"/>
          </p:nvPr>
        </p:nvSpPr>
        <p:spPr>
          <a:xfrm>
            <a:off x="3386138" y="2143125"/>
            <a:ext cx="2097087" cy="1655763"/>
          </a:xfrm>
          <a:prstGeom prst="rect">
            <a:avLst/>
          </a:prstGeom>
        </p:spPr>
        <p:txBody>
          <a:bodyPr/>
          <a:lstStyle/>
          <a:p>
            <a:endParaRPr lang="en-US"/>
          </a:p>
        </p:txBody>
      </p:sp>
      <p:sp>
        <p:nvSpPr>
          <p:cNvPr id="12" name="Picture Placeholder 11">
            <a:extLst>
              <a:ext uri="{FF2B5EF4-FFF2-40B4-BE49-F238E27FC236}">
                <a16:creationId xmlns:a16="http://schemas.microsoft.com/office/drawing/2014/main" id="{12ABE334-5A5C-408C-8632-E904825E4785}"/>
              </a:ext>
            </a:extLst>
          </p:cNvPr>
          <p:cNvSpPr>
            <a:spLocks noGrp="1"/>
          </p:cNvSpPr>
          <p:nvPr>
            <p:ph type="pic" sz="quarter" idx="12"/>
          </p:nvPr>
        </p:nvSpPr>
        <p:spPr>
          <a:xfrm>
            <a:off x="6073775" y="2143125"/>
            <a:ext cx="2095500" cy="1655763"/>
          </a:xfrm>
          <a:prstGeom prst="rect">
            <a:avLst/>
          </a:prstGeom>
        </p:spPr>
        <p:txBody>
          <a:bodyPr/>
          <a:lstStyle/>
          <a:p>
            <a:endParaRPr lang="en-US"/>
          </a:p>
        </p:txBody>
      </p:sp>
      <p:sp>
        <p:nvSpPr>
          <p:cNvPr id="14" name="Picture Placeholder 13">
            <a:extLst>
              <a:ext uri="{FF2B5EF4-FFF2-40B4-BE49-F238E27FC236}">
                <a16:creationId xmlns:a16="http://schemas.microsoft.com/office/drawing/2014/main" id="{D08DCE40-BC50-476C-88F9-CB75D62647D2}"/>
              </a:ext>
            </a:extLst>
          </p:cNvPr>
          <p:cNvSpPr>
            <a:spLocks noGrp="1"/>
          </p:cNvSpPr>
          <p:nvPr>
            <p:ph type="pic" sz="quarter" idx="13"/>
          </p:nvPr>
        </p:nvSpPr>
        <p:spPr>
          <a:xfrm>
            <a:off x="8759825" y="2143125"/>
            <a:ext cx="2097088" cy="1655763"/>
          </a:xfrm>
          <a:prstGeom prst="rect">
            <a:avLst/>
          </a:prstGeom>
        </p:spPr>
        <p:txBody>
          <a:bodyPr/>
          <a:lstStyle/>
          <a:p>
            <a:endParaRPr lang="en-US"/>
          </a:p>
        </p:txBody>
      </p:sp>
      <p:sp>
        <p:nvSpPr>
          <p:cNvPr id="2" name="TextBox 1">
            <a:extLst>
              <a:ext uri="{FF2B5EF4-FFF2-40B4-BE49-F238E27FC236}">
                <a16:creationId xmlns:a16="http://schemas.microsoft.com/office/drawing/2014/main" id="{554A9D18-9F91-0A86-CB3B-AFA2BC3AC750}"/>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75651F76-0819-20D5-6605-045DAAA93F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170183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0B17ECF-4949-40E9-889D-3130FAC7DBF3}"/>
              </a:ext>
            </a:extLst>
          </p:cNvPr>
          <p:cNvSpPr>
            <a:spLocks noGrp="1"/>
          </p:cNvSpPr>
          <p:nvPr>
            <p:ph type="pic" sz="quarter" idx="10"/>
          </p:nvPr>
        </p:nvSpPr>
        <p:spPr>
          <a:xfrm>
            <a:off x="1148633" y="3344863"/>
            <a:ext cx="807230" cy="807161"/>
          </a:xfrm>
          <a:prstGeom prst="ellipse">
            <a:avLst/>
          </a:prstGeom>
        </p:spPr>
        <p:txBody>
          <a:bodyPr/>
          <a:lstStyle/>
          <a:p>
            <a:endParaRPr lang="en-US"/>
          </a:p>
        </p:txBody>
      </p:sp>
      <p:sp>
        <p:nvSpPr>
          <p:cNvPr id="8" name="Picture Placeholder 6">
            <a:extLst>
              <a:ext uri="{FF2B5EF4-FFF2-40B4-BE49-F238E27FC236}">
                <a16:creationId xmlns:a16="http://schemas.microsoft.com/office/drawing/2014/main" id="{6BCBFE4D-7EF4-4329-A85D-892C7843119F}"/>
              </a:ext>
            </a:extLst>
          </p:cNvPr>
          <p:cNvSpPr>
            <a:spLocks noGrp="1"/>
          </p:cNvSpPr>
          <p:nvPr>
            <p:ph type="pic" sz="quarter" idx="11"/>
          </p:nvPr>
        </p:nvSpPr>
        <p:spPr>
          <a:xfrm>
            <a:off x="4753436" y="3344863"/>
            <a:ext cx="807230" cy="807161"/>
          </a:xfrm>
          <a:prstGeom prst="ellipse">
            <a:avLst/>
          </a:prstGeom>
        </p:spPr>
        <p:txBody>
          <a:bodyPr/>
          <a:lstStyle/>
          <a:p>
            <a:endParaRPr lang="en-US"/>
          </a:p>
        </p:txBody>
      </p:sp>
      <p:sp>
        <p:nvSpPr>
          <p:cNvPr id="9" name="Picture Placeholder 6">
            <a:extLst>
              <a:ext uri="{FF2B5EF4-FFF2-40B4-BE49-F238E27FC236}">
                <a16:creationId xmlns:a16="http://schemas.microsoft.com/office/drawing/2014/main" id="{D3BD7A77-63BE-4575-B9AA-E231023E05BF}"/>
              </a:ext>
            </a:extLst>
          </p:cNvPr>
          <p:cNvSpPr>
            <a:spLocks noGrp="1"/>
          </p:cNvSpPr>
          <p:nvPr>
            <p:ph type="pic" sz="quarter" idx="12"/>
          </p:nvPr>
        </p:nvSpPr>
        <p:spPr>
          <a:xfrm>
            <a:off x="8358243" y="3344863"/>
            <a:ext cx="807230" cy="807161"/>
          </a:xfrm>
          <a:prstGeom prst="ellipse">
            <a:avLst/>
          </a:prstGeom>
        </p:spPr>
        <p:txBody>
          <a:bodyPr/>
          <a:lstStyle/>
          <a:p>
            <a:endParaRPr lang="en-US"/>
          </a:p>
        </p:txBody>
      </p:sp>
      <p:sp>
        <p:nvSpPr>
          <p:cNvPr id="2" name="TextBox 1">
            <a:extLst>
              <a:ext uri="{FF2B5EF4-FFF2-40B4-BE49-F238E27FC236}">
                <a16:creationId xmlns:a16="http://schemas.microsoft.com/office/drawing/2014/main" id="{16B4639E-85B7-2DAA-75F9-ABD914FAC96A}"/>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035F8604-5F46-C0A2-6896-33AC48D63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359166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24CE0C-A5D6-4DED-8207-FFA9E15A8949}"/>
              </a:ext>
            </a:extLst>
          </p:cNvPr>
          <p:cNvSpPr>
            <a:spLocks noGrp="1"/>
          </p:cNvSpPr>
          <p:nvPr>
            <p:ph type="pic" sz="quarter" idx="10"/>
          </p:nvPr>
        </p:nvSpPr>
        <p:spPr>
          <a:xfrm>
            <a:off x="0" y="2997200"/>
            <a:ext cx="5159375" cy="3860800"/>
          </a:xfrm>
          <a:prstGeom prst="rect">
            <a:avLst/>
          </a:prstGeom>
        </p:spPr>
        <p:txBody>
          <a:bodyPr/>
          <a:lstStyle/>
          <a:p>
            <a:endParaRPr lang="en-US"/>
          </a:p>
        </p:txBody>
      </p:sp>
      <p:sp>
        <p:nvSpPr>
          <p:cNvPr id="2" name="TextBox 1">
            <a:extLst>
              <a:ext uri="{FF2B5EF4-FFF2-40B4-BE49-F238E27FC236}">
                <a16:creationId xmlns:a16="http://schemas.microsoft.com/office/drawing/2014/main" id="{DC8F67FD-A4D8-EA42-D51E-8E6161592355}"/>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9F712F22-982E-F5EB-C7D7-CCC7F9CE8C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2859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F7D288-1146-4854-8C83-C00232A93DD9}"/>
              </a:ext>
            </a:extLst>
          </p:cNvPr>
          <p:cNvSpPr>
            <a:spLocks noGrp="1"/>
          </p:cNvSpPr>
          <p:nvPr>
            <p:ph type="pic" sz="quarter" idx="10"/>
          </p:nvPr>
        </p:nvSpPr>
        <p:spPr>
          <a:xfrm>
            <a:off x="7032625" y="0"/>
            <a:ext cx="3743325" cy="4365625"/>
          </a:xfrm>
          <a:prstGeom prst="rect">
            <a:avLst/>
          </a:prstGeom>
        </p:spPr>
        <p:txBody>
          <a:bodyPr/>
          <a:lstStyle/>
          <a:p>
            <a:endParaRPr lang="en-US"/>
          </a:p>
        </p:txBody>
      </p:sp>
      <p:sp>
        <p:nvSpPr>
          <p:cNvPr id="8" name="Picture Placeholder 7">
            <a:extLst>
              <a:ext uri="{FF2B5EF4-FFF2-40B4-BE49-F238E27FC236}">
                <a16:creationId xmlns:a16="http://schemas.microsoft.com/office/drawing/2014/main" id="{57BCF4E8-4AB6-4308-BC15-B90C0B8692D4}"/>
              </a:ext>
            </a:extLst>
          </p:cNvPr>
          <p:cNvSpPr>
            <a:spLocks noGrp="1"/>
          </p:cNvSpPr>
          <p:nvPr>
            <p:ph type="pic" sz="quarter" idx="11"/>
          </p:nvPr>
        </p:nvSpPr>
        <p:spPr>
          <a:xfrm>
            <a:off x="7032625" y="4581525"/>
            <a:ext cx="3743895" cy="2276475"/>
          </a:xfrm>
          <a:prstGeom prst="rect">
            <a:avLst/>
          </a:prstGeom>
        </p:spPr>
        <p:txBody>
          <a:bodyPr/>
          <a:lstStyle/>
          <a:p>
            <a:endParaRPr lang="en-US"/>
          </a:p>
        </p:txBody>
      </p:sp>
      <p:sp>
        <p:nvSpPr>
          <p:cNvPr id="2" name="TextBox 1">
            <a:extLst>
              <a:ext uri="{FF2B5EF4-FFF2-40B4-BE49-F238E27FC236}">
                <a16:creationId xmlns:a16="http://schemas.microsoft.com/office/drawing/2014/main" id="{E57A42F2-5307-A83F-C585-A43DB45C17D8}"/>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5147AD20-B434-C94A-0E8E-A9ED8DF635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95843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096146-7451-4181-A88C-46E72C1FDF9E}"/>
              </a:ext>
            </a:extLst>
          </p:cNvPr>
          <p:cNvSpPr>
            <a:spLocks noGrp="1"/>
          </p:cNvSpPr>
          <p:nvPr>
            <p:ph type="pic" sz="quarter" idx="10"/>
          </p:nvPr>
        </p:nvSpPr>
        <p:spPr>
          <a:xfrm>
            <a:off x="8904288" y="0"/>
            <a:ext cx="3287712" cy="3432175"/>
          </a:xfrm>
          <a:prstGeom prst="rect">
            <a:avLst/>
          </a:prstGeom>
        </p:spPr>
        <p:txBody>
          <a:bodyPr/>
          <a:lstStyle/>
          <a:p>
            <a:endParaRPr lang="en-US"/>
          </a:p>
        </p:txBody>
      </p:sp>
      <p:sp>
        <p:nvSpPr>
          <p:cNvPr id="8" name="Picture Placeholder 7">
            <a:extLst>
              <a:ext uri="{FF2B5EF4-FFF2-40B4-BE49-F238E27FC236}">
                <a16:creationId xmlns:a16="http://schemas.microsoft.com/office/drawing/2014/main" id="{7F8D0F49-540D-4A43-B81B-D3808291595A}"/>
              </a:ext>
            </a:extLst>
          </p:cNvPr>
          <p:cNvSpPr>
            <a:spLocks noGrp="1"/>
          </p:cNvSpPr>
          <p:nvPr>
            <p:ph type="pic" sz="quarter" idx="11"/>
          </p:nvPr>
        </p:nvSpPr>
        <p:spPr>
          <a:xfrm>
            <a:off x="8904288" y="3425825"/>
            <a:ext cx="3287712" cy="3432175"/>
          </a:xfrm>
          <a:prstGeom prst="rect">
            <a:avLst/>
          </a:prstGeom>
        </p:spPr>
        <p:txBody>
          <a:bodyPr/>
          <a:lstStyle/>
          <a:p>
            <a:endParaRPr lang="en-US"/>
          </a:p>
        </p:txBody>
      </p:sp>
      <p:sp>
        <p:nvSpPr>
          <p:cNvPr id="2" name="TextBox 1">
            <a:extLst>
              <a:ext uri="{FF2B5EF4-FFF2-40B4-BE49-F238E27FC236}">
                <a16:creationId xmlns:a16="http://schemas.microsoft.com/office/drawing/2014/main" id="{007DD0CA-3DE7-F3AC-6F82-911D6A112EEE}"/>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B5D5F29B-F81B-1E66-29C9-120555543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79599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6B004F-86CD-480F-9A5F-83B14DAC2759}"/>
              </a:ext>
            </a:extLst>
          </p:cNvPr>
          <p:cNvSpPr>
            <a:spLocks noGrp="1"/>
          </p:cNvSpPr>
          <p:nvPr>
            <p:ph type="pic" sz="quarter" idx="10"/>
          </p:nvPr>
        </p:nvSpPr>
        <p:spPr>
          <a:xfrm>
            <a:off x="7032625" y="620713"/>
            <a:ext cx="5159375" cy="5616575"/>
          </a:xfrm>
          <a:prstGeom prst="rect">
            <a:avLst/>
          </a:prstGeom>
        </p:spPr>
        <p:txBody>
          <a:bodyPr/>
          <a:lstStyle/>
          <a:p>
            <a:endParaRPr lang="en-US"/>
          </a:p>
        </p:txBody>
      </p:sp>
      <p:sp>
        <p:nvSpPr>
          <p:cNvPr id="2" name="TextBox 1">
            <a:extLst>
              <a:ext uri="{FF2B5EF4-FFF2-40B4-BE49-F238E27FC236}">
                <a16:creationId xmlns:a16="http://schemas.microsoft.com/office/drawing/2014/main" id="{D23B6542-5DC4-E8AD-ACD5-9FC7AF36A2C9}"/>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E05EBC36-91B4-6B62-EA19-57323664D1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20587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D5FE4B-6DB7-453A-B6D4-20AB4927D400}"/>
              </a:ext>
            </a:extLst>
          </p:cNvPr>
          <p:cNvSpPr>
            <a:spLocks noGrp="1"/>
          </p:cNvSpPr>
          <p:nvPr>
            <p:ph type="pic" sz="quarter" idx="10"/>
          </p:nvPr>
        </p:nvSpPr>
        <p:spPr>
          <a:xfrm>
            <a:off x="7962900" y="1204913"/>
            <a:ext cx="2843213" cy="4867275"/>
          </a:xfrm>
          <a:prstGeom prst="rect">
            <a:avLst/>
          </a:prstGeom>
        </p:spPr>
        <p:txBody>
          <a:bodyPr/>
          <a:lstStyle/>
          <a:p>
            <a:endParaRPr lang="en-US"/>
          </a:p>
        </p:txBody>
      </p:sp>
      <p:sp>
        <p:nvSpPr>
          <p:cNvPr id="2" name="TextBox 1">
            <a:extLst>
              <a:ext uri="{FF2B5EF4-FFF2-40B4-BE49-F238E27FC236}">
                <a16:creationId xmlns:a16="http://schemas.microsoft.com/office/drawing/2014/main" id="{59C2AC0B-7D5B-642D-3F99-717538A2F8D2}"/>
              </a:ext>
            </a:extLst>
          </p:cNvPr>
          <p:cNvSpPr txBox="1"/>
          <p:nvPr userDrawn="1"/>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3" name="Picture 2" descr="A blue and black text&#10;&#10;AI-generated content may be incorrect.">
            <a:extLst>
              <a:ext uri="{FF2B5EF4-FFF2-40B4-BE49-F238E27FC236}">
                <a16:creationId xmlns:a16="http://schemas.microsoft.com/office/drawing/2014/main" id="{BC867920-D6A5-CF50-4B2C-2609071ED7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596" y="6237312"/>
            <a:ext cx="1450995" cy="290199"/>
          </a:xfrm>
          <a:prstGeom prst="rect">
            <a:avLst/>
          </a:prstGeom>
        </p:spPr>
      </p:pic>
    </p:spTree>
    <p:extLst>
      <p:ext uri="{BB962C8B-B14F-4D97-AF65-F5344CB8AC3E}">
        <p14:creationId xmlns:p14="http://schemas.microsoft.com/office/powerpoint/2010/main" val="1843284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BC56B789-94D1-AE63-52E7-C5D536A7A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84EFB2B4-CFF3-2D29-FEED-B7663791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554885"/>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90"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 id="2147483676" r:id="rId26"/>
    <p:sldLayoutId id="2147483677" r:id="rId27"/>
    <p:sldLayoutId id="2147483679" r:id="rId28"/>
    <p:sldLayoutId id="2147483680" r:id="rId29"/>
    <p:sldLayoutId id="2147483681" r:id="rId30"/>
    <p:sldLayoutId id="2147483682" r:id="rId31"/>
    <p:sldLayoutId id="2147483683" r:id="rId32"/>
    <p:sldLayoutId id="2147483685" r:id="rId33"/>
    <p:sldLayoutId id="2147483686" r:id="rId34"/>
    <p:sldLayoutId id="2147483687"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rshyEP2Dajs?si=7H_OyxJ3TNDmwO_y" TargetMode="External"/><Relationship Id="rId2" Type="http://schemas.openxmlformats.org/officeDocument/2006/relationships/image" Target="../media/image6.jp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publichealthcollaborative.org/communication-tools/communicating-more-effectively-about-vaccines/?utm_campaign=Newsletter&amp;utm_medium=email&amp;_hsenc=p2ANqtz-_mOnt_V5i2-rmFC6Q5XRc0CYtKsC9_eBH4D5Kch_QXLbjWQ0OI7zqq47JWI-PKKLDf-6acDKlSvBmBzODxKKRnyRC1H77NqlOCW5fFEKEdWBh2CMU&amp;_hsmi=357386534&amp;utm_source=PHCC%20Email"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vicollective.org/childhood-vaccination-schedule-update"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hyperlink" Target="https://yourlocalepidemiologist.substack.com/subscribe?" TargetMode="External"/><Relationship Id="rId13" Type="http://schemas.openxmlformats.org/officeDocument/2006/relationships/hyperlink" Target="https://www.zerohourhealth.com/blog" TargetMode="External"/><Relationship Id="rId3" Type="http://schemas.openxmlformats.org/officeDocument/2006/relationships/image" Target="../media/image12.png"/><Relationship Id="rId7" Type="http://schemas.openxmlformats.org/officeDocument/2006/relationships/hyperlink" Target="https://www.immunize.org/news/iz-express/about/" TargetMode="External"/><Relationship Id="rId12" Type="http://schemas.openxmlformats.org/officeDocument/2006/relationships/hyperlink" Target="https://www.statnews.com/category/health/morning-rounds/" TargetMode="External"/><Relationship Id="rId2" Type="http://schemas.openxmlformats.org/officeDocument/2006/relationships/hyperlink" Target="https://viraltruths.org/newsletters/" TargetMode="External"/><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hyperlink" Target="https://theunbiasedscipod.substack.com/" TargetMode="External"/><Relationship Id="rId5" Type="http://schemas.openxmlformats.org/officeDocument/2006/relationships/image" Target="../media/image14.png"/><Relationship Id="rId10" Type="http://schemas.openxmlformats.org/officeDocument/2006/relationships/hyperlink" Target="https://makingsciencemakesense.substack.com/" TargetMode="External"/><Relationship Id="rId4" Type="http://schemas.openxmlformats.org/officeDocument/2006/relationships/image" Target="../media/image13.png"/><Relationship Id="rId9" Type="http://schemas.openxmlformats.org/officeDocument/2006/relationships/hyperlink" Target="https://pauloffit.substac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hyperlink" Target="http://viraltruths.org/" TargetMode="External"/><Relationship Id="rId4" Type="http://schemas.openxmlformats.org/officeDocument/2006/relationships/hyperlink" Target="https://vaccinateyourfamily.org/news-resources/n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ound Single Corner Rectangle 16">
            <a:extLst>
              <a:ext uri="{FF2B5EF4-FFF2-40B4-BE49-F238E27FC236}">
                <a16:creationId xmlns:a16="http://schemas.microsoft.com/office/drawing/2014/main" id="{24334067-8F39-888E-C820-A8A7644E88C7}"/>
              </a:ext>
            </a:extLst>
          </p:cNvPr>
          <p:cNvSpPr/>
          <p:nvPr/>
        </p:nvSpPr>
        <p:spPr>
          <a:xfrm flipV="1">
            <a:off x="803412" y="872673"/>
            <a:ext cx="10585176" cy="5076607"/>
          </a:xfrm>
          <a:prstGeom prst="round1Rect">
            <a:avLst>
              <a:gd name="adj" fmla="val 693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8021E3-EC8E-4BE8-2D02-3A3350956013}"/>
              </a:ext>
            </a:extLst>
          </p:cNvPr>
          <p:cNvSpPr txBox="1"/>
          <p:nvPr/>
        </p:nvSpPr>
        <p:spPr>
          <a:xfrm>
            <a:off x="2578537" y="1923267"/>
            <a:ext cx="6691876" cy="1034579"/>
          </a:xfrm>
          <a:prstGeom prst="rect">
            <a:avLst/>
          </a:prstGeom>
          <a:noFill/>
        </p:spPr>
        <p:txBody>
          <a:bodyPr wrap="square" rtlCol="0">
            <a:spAutoFit/>
          </a:bodyPr>
          <a:lstStyle/>
          <a:p>
            <a:pPr algn="ctr">
              <a:lnSpc>
                <a:spcPct val="85000"/>
              </a:lnSpc>
            </a:pPr>
            <a:r>
              <a:rPr lang="en-US" sz="3600" dirty="0">
                <a:solidFill>
                  <a:schemeClr val="bg1"/>
                </a:solidFill>
                <a:latin typeface="Zilla Slab Medium" pitchFamily="2" charset="77"/>
                <a:ea typeface="Zilla Slab Medium" pitchFamily="2" charset="77"/>
                <a:cs typeface="Hind Madurai Medium" panose="02000000000000000000" pitchFamily="2" charset="0"/>
              </a:rPr>
              <a:t>Strategies and Tools for Talking About Vaccines</a:t>
            </a:r>
          </a:p>
        </p:txBody>
      </p:sp>
      <p:sp>
        <p:nvSpPr>
          <p:cNvPr id="7" name="TextBox 6">
            <a:extLst>
              <a:ext uri="{FF2B5EF4-FFF2-40B4-BE49-F238E27FC236}">
                <a16:creationId xmlns:a16="http://schemas.microsoft.com/office/drawing/2014/main" id="{7808A4B6-8B03-9ACE-DE84-70148493BAC9}"/>
              </a:ext>
            </a:extLst>
          </p:cNvPr>
          <p:cNvSpPr txBox="1"/>
          <p:nvPr/>
        </p:nvSpPr>
        <p:spPr>
          <a:xfrm>
            <a:off x="1808493" y="3658078"/>
            <a:ext cx="8575013" cy="584775"/>
          </a:xfrm>
          <a:prstGeom prst="rect">
            <a:avLst/>
          </a:prstGeom>
          <a:noFill/>
        </p:spPr>
        <p:txBody>
          <a:bodyPr wrap="square" rtlCol="0">
            <a:spAutoFit/>
          </a:bodyPr>
          <a:lstStyle/>
          <a:p>
            <a:pPr algn="ctr"/>
            <a:r>
              <a:rPr lang="en-US" sz="1600" b="1" spc="300" dirty="0">
                <a:solidFill>
                  <a:schemeClr val="accent1"/>
                </a:solidFill>
                <a:latin typeface="Gotham Bold" pitchFamily="2" charset="0"/>
              </a:rPr>
              <a:t>Vermont Vaccine Coalition Meeting – February 2026</a:t>
            </a:r>
          </a:p>
          <a:p>
            <a:pPr algn="ctr"/>
            <a:endParaRPr lang="en-US" sz="1600" b="1" spc="300" dirty="0">
              <a:solidFill>
                <a:schemeClr val="accent1"/>
              </a:solidFill>
              <a:latin typeface="Gotham Bold" pitchFamily="2" charset="0"/>
            </a:endParaRPr>
          </a:p>
        </p:txBody>
      </p:sp>
      <p:pic>
        <p:nvPicPr>
          <p:cNvPr id="8" name="Picture 7" descr="A white and blue text on a black background&#10;&#10;AI-generated content may be incorrect.">
            <a:extLst>
              <a:ext uri="{FF2B5EF4-FFF2-40B4-BE49-F238E27FC236}">
                <a16:creationId xmlns:a16="http://schemas.microsoft.com/office/drawing/2014/main" id="{1C7237C4-2737-1A24-27DC-4B4966135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410" y="4530885"/>
            <a:ext cx="2731180" cy="554299"/>
          </a:xfrm>
          <a:prstGeom prst="rect">
            <a:avLst/>
          </a:prstGeom>
        </p:spPr>
      </p:pic>
      <p:sp>
        <p:nvSpPr>
          <p:cNvPr id="11" name="TextBox 10">
            <a:extLst>
              <a:ext uri="{FF2B5EF4-FFF2-40B4-BE49-F238E27FC236}">
                <a16:creationId xmlns:a16="http://schemas.microsoft.com/office/drawing/2014/main" id="{145FBA2D-EFA6-0FD9-AEDF-58EBD40B518E}"/>
              </a:ext>
            </a:extLst>
          </p:cNvPr>
          <p:cNvSpPr txBox="1"/>
          <p:nvPr/>
        </p:nvSpPr>
        <p:spPr>
          <a:xfrm>
            <a:off x="4029485" y="6237312"/>
            <a:ext cx="413303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spTree>
    <p:extLst>
      <p:ext uri="{BB962C8B-B14F-4D97-AF65-F5344CB8AC3E}">
        <p14:creationId xmlns:p14="http://schemas.microsoft.com/office/powerpoint/2010/main" val="67084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A225E-09C2-4412-269E-04FA0654A6E0}"/>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BEAF1-5895-4DA8-AFE4-E38DAEEE9C1E}"/>
              </a:ext>
            </a:extLst>
          </p:cNvPr>
          <p:cNvSpPr txBox="1"/>
          <p:nvPr/>
        </p:nvSpPr>
        <p:spPr>
          <a:xfrm>
            <a:off x="3872426" y="2564904"/>
            <a:ext cx="4062428" cy="938719"/>
          </a:xfrm>
          <a:prstGeom prst="rect">
            <a:avLst/>
          </a:prstGeom>
          <a:noFill/>
        </p:spPr>
        <p:txBody>
          <a:bodyPr wrap="square" rtlCol="0">
            <a:spAutoFit/>
          </a:bodyPr>
          <a:lstStyle/>
          <a:p>
            <a:pPr algn="ctr"/>
            <a:r>
              <a:rPr lang="en-US" sz="5500" dirty="0">
                <a:solidFill>
                  <a:schemeClr val="accent2"/>
                </a:solidFill>
                <a:latin typeface="Zilla Slab Medium" pitchFamily="2" charset="77"/>
                <a:ea typeface="Zilla Slab Medium" pitchFamily="2" charset="77"/>
                <a:cs typeface="Hind Madurai Medium" panose="02000000000000000000" pitchFamily="2" charset="0"/>
              </a:rPr>
              <a:t>Thank you.</a:t>
            </a:r>
          </a:p>
        </p:txBody>
      </p:sp>
      <p:pic>
        <p:nvPicPr>
          <p:cNvPr id="7" name="Picture 6" descr="A group of blue circles with white dots on a black background&#10;&#10;AI-generated content may be incorrect.">
            <a:extLst>
              <a:ext uri="{FF2B5EF4-FFF2-40B4-BE49-F238E27FC236}">
                <a16:creationId xmlns:a16="http://schemas.microsoft.com/office/drawing/2014/main" id="{C422D492-2CE3-CC42-E1C0-845200F6E90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888776" y="653298"/>
            <a:ext cx="2870757" cy="1983614"/>
          </a:xfrm>
          <a:prstGeom prst="rect">
            <a:avLst/>
          </a:prstGeom>
        </p:spPr>
      </p:pic>
      <p:pic>
        <p:nvPicPr>
          <p:cNvPr id="9" name="Picture 8" descr="A logo with a heart and text&#10;&#10;AI-generated content may be incorrect.">
            <a:extLst>
              <a:ext uri="{FF2B5EF4-FFF2-40B4-BE49-F238E27FC236}">
                <a16:creationId xmlns:a16="http://schemas.microsoft.com/office/drawing/2014/main" id="{129780D2-CAE6-66B0-F47D-840CB81EE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340" y="3982991"/>
            <a:ext cx="1244600" cy="1092200"/>
          </a:xfrm>
          <a:prstGeom prst="rect">
            <a:avLst/>
          </a:prstGeom>
        </p:spPr>
      </p:pic>
      <p:sp>
        <p:nvSpPr>
          <p:cNvPr id="10" name="TextBox 9">
            <a:extLst>
              <a:ext uri="{FF2B5EF4-FFF2-40B4-BE49-F238E27FC236}">
                <a16:creationId xmlns:a16="http://schemas.microsoft.com/office/drawing/2014/main" id="{847F8D5A-4AD6-2CA3-FFF9-6F5C24AF193E}"/>
              </a:ext>
            </a:extLst>
          </p:cNvPr>
          <p:cNvSpPr txBox="1"/>
          <p:nvPr/>
        </p:nvSpPr>
        <p:spPr>
          <a:xfrm>
            <a:off x="4931875" y="5363223"/>
            <a:ext cx="1943530" cy="6580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850" dirty="0">
                <a:solidFill>
                  <a:schemeClr val="bg1"/>
                </a:solidFill>
                <a:latin typeface="Gotham Medium" pitchFamily="2" charset="0"/>
                <a:ea typeface="Arimo" panose="020B0604020202020204" pitchFamily="34" charset="0"/>
                <a:cs typeface="Arimo" panose="020B0604020202020204" pitchFamily="34" charset="0"/>
              </a:rPr>
              <a:t>202.783.7034</a:t>
            </a:r>
          </a:p>
          <a:p>
            <a:pPr algn="ctr">
              <a:lnSpc>
                <a:spcPct val="150000"/>
              </a:lnSpc>
            </a:pPr>
            <a:r>
              <a:rPr lang="en-US" sz="850" dirty="0">
                <a:solidFill>
                  <a:schemeClr val="bg1"/>
                </a:solidFill>
                <a:latin typeface="Gotham Medium" pitchFamily="2" charset="0"/>
                <a:ea typeface="Arimo" panose="020B0604020202020204" pitchFamily="34" charset="0"/>
                <a:cs typeface="Arimo" panose="020B0604020202020204" pitchFamily="34" charset="0"/>
              </a:rPr>
              <a:t>info@vaccinateyourfamily.org</a:t>
            </a:r>
          </a:p>
          <a:p>
            <a:pPr algn="ctr">
              <a:lnSpc>
                <a:spcPct val="150000"/>
              </a:lnSpc>
            </a:pPr>
            <a:r>
              <a:rPr lang="en-US" sz="850" dirty="0">
                <a:solidFill>
                  <a:schemeClr val="bg1"/>
                </a:solidFill>
                <a:latin typeface="Gotham Medium" pitchFamily="2" charset="0"/>
                <a:ea typeface="Arimo" panose="020B0604020202020204" pitchFamily="34" charset="0"/>
                <a:cs typeface="Arimo" panose="020B0604020202020204" pitchFamily="34" charset="0"/>
              </a:rPr>
              <a:t>www.vaccinateyourfamily.org</a:t>
            </a:r>
          </a:p>
        </p:txBody>
      </p:sp>
    </p:spTree>
    <p:extLst>
      <p:ext uri="{BB962C8B-B14F-4D97-AF65-F5344CB8AC3E}">
        <p14:creationId xmlns:p14="http://schemas.microsoft.com/office/powerpoint/2010/main" val="168832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516E2F-BF80-325A-590F-45EAB6C9B395}"/>
            </a:ext>
          </a:extLst>
        </p:cNvPr>
        <p:cNvGrpSpPr/>
        <p:nvPr/>
      </p:nvGrpSpPr>
      <p:grpSpPr>
        <a:xfrm>
          <a:off x="0" y="0"/>
          <a:ext cx="0" cy="0"/>
          <a:chOff x="0" y="0"/>
          <a:chExt cx="0" cy="0"/>
        </a:xfrm>
      </p:grpSpPr>
      <p:sp>
        <p:nvSpPr>
          <p:cNvPr id="19" name="Round Single Corner Rectangle 18">
            <a:extLst>
              <a:ext uri="{FF2B5EF4-FFF2-40B4-BE49-F238E27FC236}">
                <a16:creationId xmlns:a16="http://schemas.microsoft.com/office/drawing/2014/main" id="{4251BF34-1A53-485D-8714-E9C2216AB151}"/>
              </a:ext>
            </a:extLst>
          </p:cNvPr>
          <p:cNvSpPr/>
          <p:nvPr/>
        </p:nvSpPr>
        <p:spPr>
          <a:xfrm flipV="1">
            <a:off x="767408" y="872671"/>
            <a:ext cx="10657184" cy="5076607"/>
          </a:xfrm>
          <a:prstGeom prst="round1Rect">
            <a:avLst>
              <a:gd name="adj" fmla="val 69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FD3E6E-23A4-1D55-8E2F-DBCBFDC4AA37}"/>
              </a:ext>
            </a:extLst>
          </p:cNvPr>
          <p:cNvSpPr txBox="1"/>
          <p:nvPr/>
        </p:nvSpPr>
        <p:spPr>
          <a:xfrm>
            <a:off x="7382863" y="3066606"/>
            <a:ext cx="3316231" cy="27621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200" b="1" dirty="0">
                <a:solidFill>
                  <a:schemeClr val="accent1"/>
                </a:solidFill>
                <a:latin typeface="Gotham Bold" pitchFamily="2" charset="0"/>
                <a:ea typeface="NanumMyeongjo" panose="02020603020101020101" pitchFamily="18" charset="-127"/>
                <a:cs typeface="Arimo" panose="020B0604020202020204" pitchFamily="34" charset="0"/>
              </a:rPr>
              <a:t>The reconstituted ACIP (summer 2025) and announced changes to the childhood immunization schedule (Jan. 5, 2026) contribute to growing confusion around vaccine decisions. </a:t>
            </a:r>
          </a:p>
          <a:p>
            <a:pPr>
              <a:lnSpc>
                <a:spcPct val="150000"/>
              </a:lnSpc>
            </a:pPr>
            <a:endParaRPr lang="en-US" sz="1200" b="1" dirty="0">
              <a:solidFill>
                <a:schemeClr val="accent1"/>
              </a:solidFill>
              <a:latin typeface="Gotham Bold" pitchFamily="2" charset="0"/>
              <a:ea typeface="NanumMyeongjo" panose="02020603020101020101" pitchFamily="18" charset="-127"/>
              <a:cs typeface="Arimo" panose="020B0604020202020204" pitchFamily="34" charset="0"/>
            </a:endParaRPr>
          </a:p>
          <a:p>
            <a:pPr>
              <a:lnSpc>
                <a:spcPct val="150000"/>
              </a:lnSpc>
            </a:pPr>
            <a:r>
              <a:rPr lang="en-US" sz="1200" b="1" dirty="0">
                <a:solidFill>
                  <a:schemeClr val="accent1"/>
                </a:solidFill>
                <a:latin typeface="Gotham Bold" pitchFamily="2" charset="0"/>
                <a:ea typeface="NanumMyeongjo" panose="02020603020101020101" pitchFamily="18" charset="-127"/>
                <a:cs typeface="Arimo" panose="020B0604020202020204" pitchFamily="34" charset="0"/>
              </a:rPr>
              <a:t>Still, most parents choose to vaccinate, and most feel confident in the safety of vaccines. </a:t>
            </a:r>
          </a:p>
          <a:p>
            <a:pPr>
              <a:lnSpc>
                <a:spcPct val="150000"/>
              </a:lnSpc>
            </a:pPr>
            <a:endParaRPr lang="en-US" sz="900" dirty="0">
              <a:solidFill>
                <a:srgbClr val="1A1918"/>
              </a:solidFill>
              <a:latin typeface="Gotham Medium" pitchFamily="2" charset="0"/>
              <a:ea typeface="NanumMyeongjo" panose="02020603020101020101" pitchFamily="18" charset="-127"/>
              <a:cs typeface="Arimo" panose="020B0604020202020204" pitchFamily="34" charset="0"/>
            </a:endParaRPr>
          </a:p>
        </p:txBody>
      </p:sp>
      <p:sp>
        <p:nvSpPr>
          <p:cNvPr id="7" name="TextBox 6">
            <a:extLst>
              <a:ext uri="{FF2B5EF4-FFF2-40B4-BE49-F238E27FC236}">
                <a16:creationId xmlns:a16="http://schemas.microsoft.com/office/drawing/2014/main" id="{B4FCD98A-3655-2A4D-636B-E0A1D19D1026}"/>
              </a:ext>
            </a:extLst>
          </p:cNvPr>
          <p:cNvSpPr txBox="1"/>
          <p:nvPr/>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1">
                    <a:lumMod val="60000"/>
                    <a:lumOff val="40000"/>
                  </a:schemeClr>
                </a:solidFill>
                <a:latin typeface="Gotham Medium" pitchFamily="2" charset="0"/>
                <a:ea typeface="NanumMyeongjo" panose="02020603020101020101" pitchFamily="18" charset="-127"/>
                <a:cs typeface="Arimo" panose="020B0604020202020204" pitchFamily="34" charset="0"/>
              </a:rPr>
              <a:t>vaccinateyourfamily.org</a:t>
            </a:r>
          </a:p>
        </p:txBody>
      </p:sp>
      <p:pic>
        <p:nvPicPr>
          <p:cNvPr id="8" name="Picture 7" descr="A white and blue text on a black background&#10;&#10;AI-generated content may be incorrect.">
            <a:extLst>
              <a:ext uri="{FF2B5EF4-FFF2-40B4-BE49-F238E27FC236}">
                <a16:creationId xmlns:a16="http://schemas.microsoft.com/office/drawing/2014/main" id="{A5469AE7-1F03-8E38-E2DB-65F152F35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3597" y="6237312"/>
            <a:ext cx="1450995" cy="294483"/>
          </a:xfrm>
          <a:prstGeom prst="rect">
            <a:avLst/>
          </a:prstGeom>
        </p:spPr>
      </p:pic>
      <p:sp>
        <p:nvSpPr>
          <p:cNvPr id="15" name="TextBox 14">
            <a:extLst>
              <a:ext uri="{FF2B5EF4-FFF2-40B4-BE49-F238E27FC236}">
                <a16:creationId xmlns:a16="http://schemas.microsoft.com/office/drawing/2014/main" id="{8693A95C-68A3-B880-372A-B78D5D114D9C}"/>
              </a:ext>
            </a:extLst>
          </p:cNvPr>
          <p:cNvSpPr txBox="1"/>
          <p:nvPr/>
        </p:nvSpPr>
        <p:spPr>
          <a:xfrm>
            <a:off x="4397074" y="395813"/>
            <a:ext cx="33978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accent6">
                    <a:lumMod val="75000"/>
                  </a:schemeClr>
                </a:solidFill>
                <a:latin typeface="Gotham Medium" pitchFamily="2" charset="0"/>
                <a:ea typeface="NanumMyeongjo" panose="02020603020101020101" pitchFamily="18" charset="-127"/>
                <a:cs typeface="Arimo" panose="020B0604020202020204" pitchFamily="34" charset="0"/>
              </a:rPr>
              <a:t>STRATEGIES AND TOOLS FOR TALKING ABOUT VACCINES</a:t>
            </a:r>
          </a:p>
        </p:txBody>
      </p:sp>
      <p:sp>
        <p:nvSpPr>
          <p:cNvPr id="16" name="TextBox 15">
            <a:extLst>
              <a:ext uri="{FF2B5EF4-FFF2-40B4-BE49-F238E27FC236}">
                <a16:creationId xmlns:a16="http://schemas.microsoft.com/office/drawing/2014/main" id="{A6091F70-2F8F-F50C-89EC-8E134B995509}"/>
              </a:ext>
            </a:extLst>
          </p:cNvPr>
          <p:cNvSpPr txBox="1"/>
          <p:nvPr/>
        </p:nvSpPr>
        <p:spPr>
          <a:xfrm>
            <a:off x="7382863" y="1370568"/>
            <a:ext cx="3501642" cy="1557734"/>
          </a:xfrm>
          <a:prstGeom prst="rect">
            <a:avLst/>
          </a:prstGeom>
          <a:noFill/>
        </p:spPr>
        <p:txBody>
          <a:bodyPr wrap="square" rtlCol="0">
            <a:spAutoFit/>
          </a:bodyPr>
          <a:lstStyle/>
          <a:p>
            <a:pPr>
              <a:lnSpc>
                <a:spcPct val="85000"/>
              </a:lnSpc>
            </a:pPr>
            <a:r>
              <a:rPr lang="en-US" sz="2800" dirty="0">
                <a:latin typeface="Zilla Slab Medium" pitchFamily="2" charset="77"/>
                <a:ea typeface="Zilla Slab Medium" pitchFamily="2" charset="77"/>
                <a:cs typeface="Hind Madurai Medium" panose="02000000000000000000" pitchFamily="2" charset="0"/>
              </a:rPr>
              <a:t>The Vaccine Policy and Communication Landscape is Changing Fast</a:t>
            </a:r>
          </a:p>
        </p:txBody>
      </p:sp>
      <p:pic>
        <p:nvPicPr>
          <p:cNvPr id="3" name="Picture 2" descr="A screenshot of a graph&#10;&#10;AI-generated content may be incorrect.">
            <a:extLst>
              <a:ext uri="{FF2B5EF4-FFF2-40B4-BE49-F238E27FC236}">
                <a16:creationId xmlns:a16="http://schemas.microsoft.com/office/drawing/2014/main" id="{B67FA3CE-60F2-1B24-992F-BEBB0650B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723" y="1741678"/>
            <a:ext cx="6188825" cy="3338591"/>
          </a:xfrm>
          <a:prstGeom prst="rect">
            <a:avLst/>
          </a:prstGeom>
        </p:spPr>
      </p:pic>
    </p:spTree>
    <p:extLst>
      <p:ext uri="{BB962C8B-B14F-4D97-AF65-F5344CB8AC3E}">
        <p14:creationId xmlns:p14="http://schemas.microsoft.com/office/powerpoint/2010/main" val="132355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DFF14-4332-266D-AEBB-B3A415E20A68}"/>
            </a:ext>
          </a:extLst>
        </p:cNvPr>
        <p:cNvGrpSpPr/>
        <p:nvPr/>
      </p:nvGrpSpPr>
      <p:grpSpPr>
        <a:xfrm>
          <a:off x="0" y="0"/>
          <a:ext cx="0" cy="0"/>
          <a:chOff x="0" y="0"/>
          <a:chExt cx="0" cy="0"/>
        </a:xfrm>
      </p:grpSpPr>
      <p:pic>
        <p:nvPicPr>
          <p:cNvPr id="14" name="Picture 13" descr="A blue and green background&#10;&#10;AI-generated content may be incorrect.">
            <a:extLst>
              <a:ext uri="{FF2B5EF4-FFF2-40B4-BE49-F238E27FC236}">
                <a16:creationId xmlns:a16="http://schemas.microsoft.com/office/drawing/2014/main" id="{F02F89A1-1FBF-DD6F-D8EE-30451B8ACC50}"/>
              </a:ext>
            </a:extLst>
          </p:cNvPr>
          <p:cNvPicPr>
            <a:picLocks noChangeAspect="1"/>
          </p:cNvPicPr>
          <p:nvPr/>
        </p:nvPicPr>
        <p:blipFill>
          <a:blip r:embed="rId2">
            <a:extLst>
              <a:ext uri="{28A0092B-C50C-407E-A947-70E740481C1C}">
                <a14:useLocalDpi xmlns:a14="http://schemas.microsoft.com/office/drawing/2010/main" val="0"/>
              </a:ext>
            </a:extLst>
          </a:blip>
          <a:srcRect l="3283" r="63556"/>
          <a:stretch>
            <a:fillRect/>
          </a:stretch>
        </p:blipFill>
        <p:spPr>
          <a:xfrm>
            <a:off x="8152057" y="0"/>
            <a:ext cx="4039944" cy="6858000"/>
          </a:xfrm>
          <a:prstGeom prst="rect">
            <a:avLst/>
          </a:prstGeom>
        </p:spPr>
      </p:pic>
      <p:grpSp>
        <p:nvGrpSpPr>
          <p:cNvPr id="15" name="Group 14">
            <a:extLst>
              <a:ext uri="{FF2B5EF4-FFF2-40B4-BE49-F238E27FC236}">
                <a16:creationId xmlns:a16="http://schemas.microsoft.com/office/drawing/2014/main" id="{4989E0BD-4938-C0E5-D18D-989C07B5C341}"/>
              </a:ext>
            </a:extLst>
          </p:cNvPr>
          <p:cNvGrpSpPr/>
          <p:nvPr/>
        </p:nvGrpSpPr>
        <p:grpSpPr>
          <a:xfrm>
            <a:off x="8152057" y="0"/>
            <a:ext cx="4039943" cy="6858000"/>
            <a:chOff x="8152057" y="0"/>
            <a:chExt cx="4039943" cy="6858000"/>
          </a:xfrm>
        </p:grpSpPr>
        <p:sp>
          <p:nvSpPr>
            <p:cNvPr id="11" name="Rectangle 10">
              <a:extLst>
                <a:ext uri="{FF2B5EF4-FFF2-40B4-BE49-F238E27FC236}">
                  <a16:creationId xmlns:a16="http://schemas.microsoft.com/office/drawing/2014/main" id="{F693717C-36AC-D293-9906-0827F4D92A11}"/>
                </a:ext>
              </a:extLst>
            </p:cNvPr>
            <p:cNvSpPr/>
            <p:nvPr/>
          </p:nvSpPr>
          <p:spPr>
            <a:xfrm>
              <a:off x="8152057" y="0"/>
              <a:ext cx="4039943" cy="6858000"/>
            </a:xfrm>
            <a:prstGeom prst="rect">
              <a:avLst/>
            </a:prstGeom>
            <a:solidFill>
              <a:schemeClr val="accent4">
                <a:alpha val="3468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BECDBE-3C94-57E0-40EE-7A068DC59B09}"/>
                </a:ext>
              </a:extLst>
            </p:cNvPr>
            <p:cNvSpPr/>
            <p:nvPr/>
          </p:nvSpPr>
          <p:spPr>
            <a:xfrm>
              <a:off x="8152057" y="0"/>
              <a:ext cx="4039943" cy="6858000"/>
            </a:xfrm>
            <a:prstGeom prst="rect">
              <a:avLst/>
            </a:prstGeom>
            <a:solidFill>
              <a:schemeClr val="accent1">
                <a:alpha val="12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893E3786-9967-EE9B-8168-65D768D05658}"/>
              </a:ext>
            </a:extLst>
          </p:cNvPr>
          <p:cNvSpPr/>
          <p:nvPr/>
        </p:nvSpPr>
        <p:spPr>
          <a:xfrm>
            <a:off x="5591944" y="1556793"/>
            <a:ext cx="5544616" cy="352839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70D86B-6817-C0A8-4F03-3D654A2C6013}"/>
              </a:ext>
            </a:extLst>
          </p:cNvPr>
          <p:cNvSpPr txBox="1"/>
          <p:nvPr/>
        </p:nvSpPr>
        <p:spPr>
          <a:xfrm>
            <a:off x="699150" y="1196880"/>
            <a:ext cx="4532753" cy="668453"/>
          </a:xfrm>
          <a:prstGeom prst="rect">
            <a:avLst/>
          </a:prstGeom>
          <a:noFill/>
        </p:spPr>
        <p:txBody>
          <a:bodyPr wrap="square" rtlCol="0">
            <a:spAutoFit/>
          </a:bodyPr>
          <a:lstStyle/>
          <a:p>
            <a:pPr>
              <a:lnSpc>
                <a:spcPct val="85000"/>
              </a:lnSpc>
            </a:pPr>
            <a:r>
              <a:rPr lang="en-US" sz="4400" dirty="0">
                <a:latin typeface="Zilla Slab Medium" pitchFamily="2" charset="77"/>
                <a:ea typeface="Zilla Slab Medium" pitchFamily="2" charset="77"/>
                <a:cs typeface="Hind Madurai Medium" panose="02000000000000000000" pitchFamily="2" charset="0"/>
              </a:rPr>
              <a:t>The 4-A Method</a:t>
            </a:r>
          </a:p>
        </p:txBody>
      </p:sp>
      <p:sp>
        <p:nvSpPr>
          <p:cNvPr id="22" name="TextBox 21">
            <a:extLst>
              <a:ext uri="{FF2B5EF4-FFF2-40B4-BE49-F238E27FC236}">
                <a16:creationId xmlns:a16="http://schemas.microsoft.com/office/drawing/2014/main" id="{AE5FAED9-5476-EDE4-98B6-CB9E36401B95}"/>
              </a:ext>
            </a:extLst>
          </p:cNvPr>
          <p:cNvSpPr txBox="1"/>
          <p:nvPr/>
        </p:nvSpPr>
        <p:spPr>
          <a:xfrm>
            <a:off x="683324" y="3601335"/>
            <a:ext cx="3452632" cy="27023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endParaRPr lang="en-US" altLang="en-US" sz="1100" dirty="0">
              <a:latin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212121"/>
                </a:solidFill>
                <a:latin typeface="GOTHAM-BOOK" panose="02000504050000020004" pitchFamily="2" charset="0"/>
              </a:rPr>
              <a:t>Reduce defensiveness and build trust</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212121"/>
                </a:solidFill>
                <a:latin typeface="GOTHAM-BOOK" panose="02000504050000020004" pitchFamily="2" charset="0"/>
              </a:rPr>
              <a:t>Explore the underlying concern before correcting misinformation</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212121"/>
                </a:solidFill>
                <a:latin typeface="GOTHAM-BOOK" panose="02000504050000020004" pitchFamily="2" charset="0"/>
              </a:rPr>
              <a:t>Affirm values and questions without validating false claims</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212121"/>
                </a:solidFill>
                <a:latin typeface="GOTHAM-BOOK" panose="02000504050000020004" pitchFamily="2" charset="0"/>
              </a:rPr>
              <a:t>Provide clear, permission-based, evidence-grounded responses</a:t>
            </a:r>
          </a:p>
          <a:p>
            <a:pPr>
              <a:lnSpc>
                <a:spcPct val="150000"/>
              </a:lnSpc>
            </a:pPr>
            <a:endParaRPr lang="en-US" sz="850" dirty="0">
              <a:solidFill>
                <a:schemeClr val="tx2"/>
              </a:solidFill>
              <a:latin typeface="Gotham Medium" pitchFamily="2" charset="0"/>
              <a:ea typeface="Arimo" panose="020B0604020202020204" pitchFamily="34" charset="0"/>
              <a:cs typeface="Arimo" panose="020B0604020202020204" pitchFamily="34" charset="0"/>
            </a:endParaRPr>
          </a:p>
          <a:p>
            <a:pPr>
              <a:lnSpc>
                <a:spcPct val="150000"/>
              </a:lnSpc>
            </a:pPr>
            <a:endParaRPr lang="en-US" sz="850" dirty="0">
              <a:solidFill>
                <a:schemeClr val="tx2"/>
              </a:solidFill>
              <a:latin typeface="Gotham Medium" pitchFamily="2" charset="0"/>
              <a:ea typeface="Arimo" panose="020B0604020202020204" pitchFamily="34" charset="0"/>
              <a:cs typeface="Arimo" panose="020B0604020202020204" pitchFamily="34" charset="0"/>
            </a:endParaRPr>
          </a:p>
          <a:p>
            <a:pPr>
              <a:lnSpc>
                <a:spcPct val="150000"/>
              </a:lnSpc>
            </a:pPr>
            <a:r>
              <a:rPr lang="en-US" sz="850" dirty="0">
                <a:solidFill>
                  <a:schemeClr val="tx2"/>
                </a:solidFill>
                <a:latin typeface="Gotham Medium" pitchFamily="2" charset="0"/>
                <a:ea typeface="Arimo" panose="020B0604020202020204" pitchFamily="34" charset="0"/>
                <a:cs typeface="Arimo" panose="020B0604020202020204" pitchFamily="34" charset="0"/>
              </a:rPr>
              <a:t>Source: Voices For Vaccines</a:t>
            </a:r>
          </a:p>
          <a:p>
            <a:pPr>
              <a:lnSpc>
                <a:spcPct val="150000"/>
              </a:lnSpc>
            </a:pPr>
            <a:r>
              <a:rPr lang="en-US" sz="850" dirty="0">
                <a:solidFill>
                  <a:schemeClr val="tx2"/>
                </a:solidFill>
                <a:latin typeface="Gotham Medium" pitchFamily="2" charset="0"/>
                <a:ea typeface="Arimo" panose="020B0604020202020204" pitchFamily="34" charset="0"/>
                <a:cs typeface="Arimo" panose="020B0604020202020204" pitchFamily="34" charset="0"/>
              </a:rPr>
              <a:t>Watch on YouTube: </a:t>
            </a:r>
            <a:r>
              <a:rPr lang="en-US" sz="850" dirty="0">
                <a:solidFill>
                  <a:schemeClr val="tx2"/>
                </a:solidFill>
                <a:latin typeface="Gotham Medium" pitchFamily="2" charset="0"/>
                <a:ea typeface="Arimo" panose="020B0604020202020204" pitchFamily="34" charset="0"/>
                <a:cs typeface="Arimo" panose="020B0604020202020204" pitchFamily="34" charset="0"/>
                <a:hlinkClick r:id="rId3"/>
              </a:rPr>
              <a:t>https://youtu.be/rshyEP2Dajs?si=7H_OyxJ3TNDmwO_y</a:t>
            </a:r>
            <a:endParaRPr lang="en-US" sz="850" dirty="0">
              <a:solidFill>
                <a:schemeClr val="tx2"/>
              </a:solidFill>
              <a:latin typeface="Gotham Medium" pitchFamily="2" charset="0"/>
              <a:ea typeface="Arimo" panose="020B0604020202020204" pitchFamily="34" charset="0"/>
              <a:cs typeface="Arimo" panose="020B0604020202020204" pitchFamily="34" charset="0"/>
            </a:endParaRPr>
          </a:p>
          <a:p>
            <a:pPr>
              <a:lnSpc>
                <a:spcPct val="150000"/>
              </a:lnSpc>
            </a:pPr>
            <a:endParaRPr lang="en-US" sz="850" dirty="0">
              <a:solidFill>
                <a:schemeClr val="tx2"/>
              </a:solidFill>
              <a:latin typeface="Gotham Medium" pitchFamily="2" charset="0"/>
              <a:ea typeface="Arimo" panose="020B0604020202020204" pitchFamily="34" charset="0"/>
              <a:cs typeface="Arimo" panose="020B0604020202020204" pitchFamily="34" charset="0"/>
            </a:endParaRPr>
          </a:p>
        </p:txBody>
      </p:sp>
      <p:sp>
        <p:nvSpPr>
          <p:cNvPr id="24" name="TextBox 23">
            <a:extLst>
              <a:ext uri="{FF2B5EF4-FFF2-40B4-BE49-F238E27FC236}">
                <a16:creationId xmlns:a16="http://schemas.microsoft.com/office/drawing/2014/main" id="{D6470216-A12C-1FEA-F3D4-04AC599DA443}"/>
              </a:ext>
            </a:extLst>
          </p:cNvPr>
          <p:cNvSpPr txBox="1"/>
          <p:nvPr/>
        </p:nvSpPr>
        <p:spPr>
          <a:xfrm>
            <a:off x="1274013" y="1948760"/>
            <a:ext cx="3020585"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accent2"/>
                </a:solidFill>
                <a:latin typeface="Gotham Medium" pitchFamily="2" charset="0"/>
                <a:ea typeface="NanumMyeongjo" panose="02020603020101020101" pitchFamily="18" charset="-127"/>
                <a:cs typeface="Arimo" panose="020B0604020202020204" pitchFamily="34" charset="0"/>
              </a:rPr>
              <a:t>ASK </a:t>
            </a:r>
          </a:p>
          <a:p>
            <a:pPr algn="ctr"/>
            <a:r>
              <a:rPr lang="en-US" sz="2400" dirty="0">
                <a:solidFill>
                  <a:schemeClr val="accent2"/>
                </a:solidFill>
                <a:latin typeface="Gotham Medium" pitchFamily="2" charset="0"/>
                <a:ea typeface="NanumMyeongjo" panose="02020603020101020101" pitchFamily="18" charset="-127"/>
                <a:cs typeface="Arimo" panose="020B0604020202020204" pitchFamily="34" charset="0"/>
              </a:rPr>
              <a:t>ACKNOWLEDGE</a:t>
            </a:r>
          </a:p>
          <a:p>
            <a:pPr algn="ctr"/>
            <a:r>
              <a:rPr lang="en-US" sz="2400" dirty="0">
                <a:solidFill>
                  <a:schemeClr val="accent2"/>
                </a:solidFill>
                <a:latin typeface="Gotham Medium" pitchFamily="2" charset="0"/>
                <a:ea typeface="NanumMyeongjo" panose="02020603020101020101" pitchFamily="18" charset="-127"/>
                <a:cs typeface="Arimo" panose="020B0604020202020204" pitchFamily="34" charset="0"/>
              </a:rPr>
              <a:t>AFFIRM </a:t>
            </a:r>
          </a:p>
          <a:p>
            <a:pPr algn="ctr"/>
            <a:r>
              <a:rPr lang="en-US" sz="2400" dirty="0">
                <a:solidFill>
                  <a:schemeClr val="accent2"/>
                </a:solidFill>
                <a:latin typeface="Gotham Medium" pitchFamily="2" charset="0"/>
                <a:ea typeface="NanumMyeongjo" panose="02020603020101020101" pitchFamily="18" charset="-127"/>
                <a:cs typeface="Arimo" panose="020B0604020202020204" pitchFamily="34" charset="0"/>
              </a:rPr>
              <a:t>ANSWER</a:t>
            </a:r>
          </a:p>
        </p:txBody>
      </p:sp>
      <p:pic>
        <p:nvPicPr>
          <p:cNvPr id="12" name="Picture 11" descr="A screenshot of a video chat&#10;&#10;AI-generated content may be incorrect.">
            <a:extLst>
              <a:ext uri="{FF2B5EF4-FFF2-40B4-BE49-F238E27FC236}">
                <a16:creationId xmlns:a16="http://schemas.microsoft.com/office/drawing/2014/main" id="{A76604BB-C28D-89D5-5CEF-8A7A26FD5FAE}"/>
              </a:ext>
            </a:extLst>
          </p:cNvPr>
          <p:cNvPicPr>
            <a:picLocks noChangeAspect="1"/>
          </p:cNvPicPr>
          <p:nvPr/>
        </p:nvPicPr>
        <p:blipFill>
          <a:blip r:embed="rId4">
            <a:extLst>
              <a:ext uri="{28A0092B-C50C-407E-A947-70E740481C1C}">
                <a14:useLocalDpi xmlns:a14="http://schemas.microsoft.com/office/drawing/2010/main" val="0"/>
              </a:ext>
            </a:extLst>
          </a:blip>
          <a:srcRect r="15995"/>
          <a:stretch>
            <a:fillRect/>
          </a:stretch>
        </p:blipFill>
        <p:spPr>
          <a:xfrm>
            <a:off x="5557365" y="1550368"/>
            <a:ext cx="5544616" cy="3528391"/>
          </a:xfrm>
          <a:prstGeom prst="rect">
            <a:avLst/>
          </a:prstGeom>
        </p:spPr>
      </p:pic>
      <p:pic>
        <p:nvPicPr>
          <p:cNvPr id="8" name="Picture 7">
            <a:extLst>
              <a:ext uri="{FF2B5EF4-FFF2-40B4-BE49-F238E27FC236}">
                <a16:creationId xmlns:a16="http://schemas.microsoft.com/office/drawing/2014/main" id="{06338D4E-DB3C-474B-24A0-192EB765FC7C}"/>
              </a:ext>
            </a:extLst>
          </p:cNvPr>
          <p:cNvPicPr>
            <a:picLocks noChangeAspect="1"/>
          </p:cNvPicPr>
          <p:nvPr/>
        </p:nvPicPr>
        <p:blipFill>
          <a:blip r:embed="rId5">
            <a:extLst>
              <a:ext uri="{28A0092B-C50C-407E-A947-70E740481C1C}">
                <a14:useLocalDpi xmlns:a14="http://schemas.microsoft.com/office/drawing/2010/main" val="0"/>
              </a:ext>
            </a:extLst>
          </a:blip>
          <a:srcRect l="821" t="12808"/>
          <a:stretch>
            <a:fillRect/>
          </a:stretch>
        </p:blipFill>
        <p:spPr>
          <a:xfrm>
            <a:off x="3535755" y="980728"/>
            <a:ext cx="9656994" cy="5659877"/>
          </a:xfrm>
          <a:prstGeom prst="rect">
            <a:avLst/>
          </a:prstGeom>
        </p:spPr>
      </p:pic>
      <p:sp>
        <p:nvSpPr>
          <p:cNvPr id="13" name="TextBox 12">
            <a:extLst>
              <a:ext uri="{FF2B5EF4-FFF2-40B4-BE49-F238E27FC236}">
                <a16:creationId xmlns:a16="http://schemas.microsoft.com/office/drawing/2014/main" id="{D6AAEEAB-D85C-B06A-3C82-605805BB8590}"/>
              </a:ext>
            </a:extLst>
          </p:cNvPr>
          <p:cNvSpPr txBox="1"/>
          <p:nvPr/>
        </p:nvSpPr>
        <p:spPr>
          <a:xfrm>
            <a:off x="4397074" y="469685"/>
            <a:ext cx="33978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accent4"/>
                </a:solidFill>
                <a:latin typeface="Gotham Medium" pitchFamily="2" charset="0"/>
                <a:ea typeface="NanumMyeongjo" panose="02020603020101020101" pitchFamily="18" charset="-127"/>
                <a:cs typeface="Arimo" panose="020B0604020202020204" pitchFamily="34" charset="0"/>
              </a:rPr>
              <a:t>STRATEGIES AND TOOLS FOR TALKING ABOUT VACCINES</a:t>
            </a:r>
          </a:p>
        </p:txBody>
      </p:sp>
    </p:spTree>
    <p:extLst>
      <p:ext uri="{BB962C8B-B14F-4D97-AF65-F5344CB8AC3E}">
        <p14:creationId xmlns:p14="http://schemas.microsoft.com/office/powerpoint/2010/main" val="42391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CC823-4B9D-FDA4-6228-D93CCD6272BA}"/>
            </a:ext>
          </a:extLst>
        </p:cNvPr>
        <p:cNvGrpSpPr/>
        <p:nvPr/>
      </p:nvGrpSpPr>
      <p:grpSpPr>
        <a:xfrm>
          <a:off x="0" y="0"/>
          <a:ext cx="0" cy="0"/>
          <a:chOff x="0" y="0"/>
          <a:chExt cx="0" cy="0"/>
        </a:xfrm>
      </p:grpSpPr>
      <p:pic>
        <p:nvPicPr>
          <p:cNvPr id="9" name="Picture 8" descr="A purple and blue background&#10;&#10;AI-generated content may be incorrect.">
            <a:extLst>
              <a:ext uri="{FF2B5EF4-FFF2-40B4-BE49-F238E27FC236}">
                <a16:creationId xmlns:a16="http://schemas.microsoft.com/office/drawing/2014/main" id="{D4BAA033-2609-0FE3-0AE0-870962FD5EA4}"/>
              </a:ext>
            </a:extLst>
          </p:cNvPr>
          <p:cNvPicPr>
            <a:picLocks noChangeAspect="1"/>
          </p:cNvPicPr>
          <p:nvPr/>
        </p:nvPicPr>
        <p:blipFill>
          <a:blip r:embed="rId2">
            <a:extLst>
              <a:ext uri="{28A0092B-C50C-407E-A947-70E740481C1C}">
                <a14:useLocalDpi xmlns:a14="http://schemas.microsoft.com/office/drawing/2010/main" val="0"/>
              </a:ext>
            </a:extLst>
          </a:blip>
          <a:srcRect l="24437" r="33208"/>
          <a:stretch>
            <a:fillRect/>
          </a:stretch>
        </p:blipFill>
        <p:spPr>
          <a:xfrm>
            <a:off x="0" y="0"/>
            <a:ext cx="5015880" cy="6858000"/>
          </a:xfrm>
          <a:prstGeom prst="rect">
            <a:avLst/>
          </a:prstGeom>
        </p:spPr>
      </p:pic>
      <p:sp>
        <p:nvSpPr>
          <p:cNvPr id="43" name="Rectangle 42">
            <a:extLst>
              <a:ext uri="{FF2B5EF4-FFF2-40B4-BE49-F238E27FC236}">
                <a16:creationId xmlns:a16="http://schemas.microsoft.com/office/drawing/2014/main" id="{2BF5B5AD-A7DC-8129-D681-22C110CDF276}"/>
              </a:ext>
            </a:extLst>
          </p:cNvPr>
          <p:cNvSpPr/>
          <p:nvPr/>
        </p:nvSpPr>
        <p:spPr>
          <a:xfrm flipH="1">
            <a:off x="0" y="0"/>
            <a:ext cx="5015880" cy="6858001"/>
          </a:xfrm>
          <a:prstGeom prst="rect">
            <a:avLst/>
          </a:prstGeom>
          <a:solidFill>
            <a:schemeClr val="accent1">
              <a:alpha val="3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297D149-A73B-EAED-42BE-F43AD99849DA}"/>
              </a:ext>
            </a:extLst>
          </p:cNvPr>
          <p:cNvSpPr txBox="1"/>
          <p:nvPr/>
        </p:nvSpPr>
        <p:spPr>
          <a:xfrm>
            <a:off x="699152" y="602459"/>
            <a:ext cx="3524640" cy="1505477"/>
          </a:xfrm>
          <a:prstGeom prst="rect">
            <a:avLst/>
          </a:prstGeom>
          <a:noFill/>
        </p:spPr>
        <p:txBody>
          <a:bodyPr wrap="square" rtlCol="0">
            <a:spAutoFit/>
          </a:bodyPr>
          <a:lstStyle/>
          <a:p>
            <a:pPr>
              <a:lnSpc>
                <a:spcPct val="85000"/>
              </a:lnSpc>
            </a:pPr>
            <a:r>
              <a:rPr lang="en-US" sz="3600" dirty="0">
                <a:solidFill>
                  <a:schemeClr val="bg1"/>
                </a:solidFill>
                <a:latin typeface="Zilla Slab Medium" pitchFamily="2" charset="77"/>
                <a:ea typeface="Zilla Slab Medium" pitchFamily="2" charset="77"/>
                <a:cs typeface="Hind Madurai Medium" panose="02000000000000000000" pitchFamily="2" charset="0"/>
              </a:rPr>
              <a:t>Communicating More Effectively About Vaccines</a:t>
            </a:r>
          </a:p>
        </p:txBody>
      </p:sp>
      <p:sp>
        <p:nvSpPr>
          <p:cNvPr id="10" name="TextBox 9">
            <a:extLst>
              <a:ext uri="{FF2B5EF4-FFF2-40B4-BE49-F238E27FC236}">
                <a16:creationId xmlns:a16="http://schemas.microsoft.com/office/drawing/2014/main" id="{CCDB209C-2D0E-8281-DB28-6BF7C0D162D8}"/>
              </a:ext>
            </a:extLst>
          </p:cNvPr>
          <p:cNvSpPr txBox="1"/>
          <p:nvPr/>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sp>
        <p:nvSpPr>
          <p:cNvPr id="11" name="TextBox 10">
            <a:extLst>
              <a:ext uri="{FF2B5EF4-FFF2-40B4-BE49-F238E27FC236}">
                <a16:creationId xmlns:a16="http://schemas.microsoft.com/office/drawing/2014/main" id="{651495B6-92B6-A026-9BFF-FBD5485465C6}"/>
              </a:ext>
            </a:extLst>
          </p:cNvPr>
          <p:cNvSpPr txBox="1"/>
          <p:nvPr/>
        </p:nvSpPr>
        <p:spPr>
          <a:xfrm>
            <a:off x="6960096" y="295082"/>
            <a:ext cx="33978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accent4"/>
                </a:solidFill>
                <a:latin typeface="Gotham Medium" pitchFamily="2" charset="0"/>
                <a:ea typeface="NanumMyeongjo" panose="02020603020101020101" pitchFamily="18" charset="-127"/>
                <a:cs typeface="Arimo" panose="020B0604020202020204" pitchFamily="34" charset="0"/>
              </a:rPr>
              <a:t>STRATEGIES AND TOOLS FOR TALKING ABOUT VACCINES</a:t>
            </a:r>
          </a:p>
        </p:txBody>
      </p:sp>
      <p:sp>
        <p:nvSpPr>
          <p:cNvPr id="2" name="TextBox 1">
            <a:extLst>
              <a:ext uri="{FF2B5EF4-FFF2-40B4-BE49-F238E27FC236}">
                <a16:creationId xmlns:a16="http://schemas.microsoft.com/office/drawing/2014/main" id="{EA02D4A9-C10E-7419-0CF4-72CD9228DFFE}"/>
              </a:ext>
            </a:extLst>
          </p:cNvPr>
          <p:cNvSpPr txBox="1"/>
          <p:nvPr/>
        </p:nvSpPr>
        <p:spPr>
          <a:xfrm>
            <a:off x="710328" y="4021470"/>
            <a:ext cx="322543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latin typeface="Gotham Medium" pitchFamily="2" charset="0"/>
                <a:ea typeface="Arimo" panose="020B0604020202020204" pitchFamily="34" charset="0"/>
                <a:cs typeface="Arimo" panose="020B0604020202020204" pitchFamily="34" charset="0"/>
              </a:rPr>
              <a:t>Source: Public Health Communications Collaborative </a:t>
            </a:r>
          </a:p>
          <a:p>
            <a:endParaRPr lang="en-US" sz="1050" dirty="0">
              <a:solidFill>
                <a:schemeClr val="bg1"/>
              </a:solidFill>
              <a:latin typeface="Gotham Medium" pitchFamily="2" charset="0"/>
              <a:ea typeface="Arimo" panose="020B0604020202020204" pitchFamily="34" charset="0"/>
              <a:cs typeface="Arimo" panose="020B0604020202020204" pitchFamily="34" charset="0"/>
            </a:endParaRPr>
          </a:p>
          <a:p>
            <a:r>
              <a:rPr lang="en-US" sz="1050" dirty="0">
                <a:solidFill>
                  <a:schemeClr val="bg1"/>
                </a:solidFill>
                <a:latin typeface="Gotham Medium" pitchFamily="2" charset="0"/>
                <a:ea typeface="Arimo" panose="020B0604020202020204" pitchFamily="34" charset="0"/>
                <a:cs typeface="Arimo" panose="020B0604020202020204" pitchFamily="34" charset="0"/>
              </a:rPr>
              <a:t>Available for download </a:t>
            </a:r>
            <a:r>
              <a:rPr lang="en-US" sz="1050" dirty="0">
                <a:solidFill>
                  <a:schemeClr val="bg1"/>
                </a:solidFill>
                <a:latin typeface="Gotham Medium" pitchFamily="2" charset="0"/>
                <a:ea typeface="Arimo" panose="020B0604020202020204" pitchFamily="34" charset="0"/>
                <a:cs typeface="Arimo" panose="020B0604020202020204" pitchFamily="34" charset="0"/>
                <a:hlinkClick r:id="rId3"/>
              </a:rPr>
              <a:t>here</a:t>
            </a:r>
            <a:r>
              <a:rPr lang="en-US" sz="1050" dirty="0">
                <a:solidFill>
                  <a:schemeClr val="bg1"/>
                </a:solidFill>
                <a:latin typeface="Gotham Medium" pitchFamily="2" charset="0"/>
                <a:ea typeface="Arimo" panose="020B0604020202020204" pitchFamily="34" charset="0"/>
                <a:cs typeface="Arimo" panose="020B0604020202020204" pitchFamily="34" charset="0"/>
              </a:rPr>
              <a:t>. </a:t>
            </a:r>
          </a:p>
        </p:txBody>
      </p:sp>
      <p:pic>
        <p:nvPicPr>
          <p:cNvPr id="6" name="Picture 5" descr="A close-up of a screen&#10;&#10;AI-generated content may be incorrect.">
            <a:extLst>
              <a:ext uri="{FF2B5EF4-FFF2-40B4-BE49-F238E27FC236}">
                <a16:creationId xmlns:a16="http://schemas.microsoft.com/office/drawing/2014/main" id="{21921BE5-159E-FC82-27A2-A1EDCF89A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406" y="1498953"/>
            <a:ext cx="7689674" cy="3860094"/>
          </a:xfrm>
          <a:prstGeom prst="rect">
            <a:avLst/>
          </a:prstGeom>
        </p:spPr>
      </p:pic>
    </p:spTree>
    <p:extLst>
      <p:ext uri="{BB962C8B-B14F-4D97-AF65-F5344CB8AC3E}">
        <p14:creationId xmlns:p14="http://schemas.microsoft.com/office/powerpoint/2010/main" val="46563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186BA-A765-7130-5A53-64EAC4F32DE6}"/>
              </a:ext>
            </a:extLst>
          </p:cNvPr>
          <p:cNvPicPr>
            <a:picLocks noChangeAspect="1"/>
          </p:cNvPicPr>
          <p:nvPr/>
        </p:nvPicPr>
        <p:blipFill>
          <a:blip r:embed="rId2"/>
          <a:stretch>
            <a:fillRect/>
          </a:stretch>
        </p:blipFill>
        <p:spPr>
          <a:xfrm>
            <a:off x="1955540" y="229554"/>
            <a:ext cx="8280920" cy="6398892"/>
          </a:xfrm>
          <a:prstGeom prst="rect">
            <a:avLst/>
          </a:prstGeom>
        </p:spPr>
      </p:pic>
    </p:spTree>
    <p:extLst>
      <p:ext uri="{BB962C8B-B14F-4D97-AF65-F5344CB8AC3E}">
        <p14:creationId xmlns:p14="http://schemas.microsoft.com/office/powerpoint/2010/main" val="162662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and blue background&#10;&#10;AI-generated content may be incorrect.">
            <a:extLst>
              <a:ext uri="{FF2B5EF4-FFF2-40B4-BE49-F238E27FC236}">
                <a16:creationId xmlns:a16="http://schemas.microsoft.com/office/drawing/2014/main" id="{E3634D19-BE73-5CE3-FF16-D80CC04A5D02}"/>
              </a:ext>
            </a:extLst>
          </p:cNvPr>
          <p:cNvPicPr>
            <a:picLocks noChangeAspect="1"/>
          </p:cNvPicPr>
          <p:nvPr/>
        </p:nvPicPr>
        <p:blipFill>
          <a:blip r:embed="rId2">
            <a:extLst>
              <a:ext uri="{28A0092B-C50C-407E-A947-70E740481C1C}">
                <a14:useLocalDpi xmlns:a14="http://schemas.microsoft.com/office/drawing/2010/main" val="0"/>
              </a:ext>
            </a:extLst>
          </a:blip>
          <a:srcRect l="24437" r="33208"/>
          <a:stretch>
            <a:fillRect/>
          </a:stretch>
        </p:blipFill>
        <p:spPr>
          <a:xfrm>
            <a:off x="0" y="0"/>
            <a:ext cx="5015880" cy="6858000"/>
          </a:xfrm>
          <a:prstGeom prst="rect">
            <a:avLst/>
          </a:prstGeom>
        </p:spPr>
      </p:pic>
      <p:sp>
        <p:nvSpPr>
          <p:cNvPr id="43" name="Rectangle 42">
            <a:extLst>
              <a:ext uri="{FF2B5EF4-FFF2-40B4-BE49-F238E27FC236}">
                <a16:creationId xmlns:a16="http://schemas.microsoft.com/office/drawing/2014/main" id="{8B8F8541-18D3-4C62-90D6-748DE9F7299B}"/>
              </a:ext>
            </a:extLst>
          </p:cNvPr>
          <p:cNvSpPr/>
          <p:nvPr/>
        </p:nvSpPr>
        <p:spPr>
          <a:xfrm flipH="1">
            <a:off x="0" y="0"/>
            <a:ext cx="5015880" cy="6858001"/>
          </a:xfrm>
          <a:prstGeom prst="rect">
            <a:avLst/>
          </a:prstGeom>
          <a:solidFill>
            <a:schemeClr val="accent1">
              <a:alpha val="3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9152" y="602459"/>
            <a:ext cx="3524640" cy="3232167"/>
          </a:xfrm>
          <a:prstGeom prst="rect">
            <a:avLst/>
          </a:prstGeom>
          <a:noFill/>
        </p:spPr>
        <p:txBody>
          <a:bodyPr wrap="square" rtlCol="0">
            <a:spAutoFit/>
          </a:bodyPr>
          <a:lstStyle/>
          <a:p>
            <a:pPr>
              <a:lnSpc>
                <a:spcPct val="85000"/>
              </a:lnSpc>
            </a:pPr>
            <a:r>
              <a:rPr lang="en-US" sz="4000" dirty="0">
                <a:solidFill>
                  <a:schemeClr val="bg1"/>
                </a:solidFill>
                <a:latin typeface="Zilla Slab Medium" pitchFamily="2" charset="77"/>
                <a:ea typeface="Zilla Slab Medium" pitchFamily="2" charset="77"/>
                <a:cs typeface="Hind Madurai Medium" panose="02000000000000000000" pitchFamily="2" charset="0"/>
              </a:rPr>
              <a:t>Tips for Discussing HHS’s January Changes to the Childhood IZ Schedule</a:t>
            </a:r>
          </a:p>
        </p:txBody>
      </p:sp>
      <p:sp>
        <p:nvSpPr>
          <p:cNvPr id="34" name="TextBox 33">
            <a:extLst>
              <a:ext uri="{FF2B5EF4-FFF2-40B4-BE49-F238E27FC236}">
                <a16:creationId xmlns:a16="http://schemas.microsoft.com/office/drawing/2014/main" id="{DA9CA9BF-B563-4084-AABD-5AB25DFCC0D0}"/>
              </a:ext>
            </a:extLst>
          </p:cNvPr>
          <p:cNvSpPr txBox="1"/>
          <p:nvPr/>
        </p:nvSpPr>
        <p:spPr>
          <a:xfrm>
            <a:off x="5375920" y="1011710"/>
            <a:ext cx="6116928" cy="52629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GOTHAM-BOOK" panose="02000504050000020004" pitchFamily="2" charset="0"/>
                <a:ea typeface="NanumMyeongjo" panose="02020603020101020101" pitchFamily="18" charset="-127"/>
                <a:cs typeface="Arimo" panose="020B0604020202020204" pitchFamily="34" charset="0"/>
              </a:rPr>
              <a:t>Name the process failure clearly – these changes were not made based on any new safety risks or data, and circumvented our systems designed make sure that federal vaccine recommendations are based on the best information available </a:t>
            </a:r>
          </a:p>
          <a:p>
            <a:pPr marL="285750" indent="-285750">
              <a:buFont typeface="Arial" panose="020B0604020202020204" pitchFamily="34" charset="0"/>
              <a:buChar char="•"/>
            </a:pPr>
            <a:endParaRPr lang="en-US" sz="1600" dirty="0">
              <a:latin typeface="GOTHAM-BOOK" panose="02000504050000020004" pitchFamily="2" charset="0"/>
              <a:ea typeface="NanumMyeongjo" panose="02020603020101020101" pitchFamily="18" charset="-127"/>
              <a:cs typeface="Arimo" panose="020B0604020202020204" pitchFamily="34" charset="0"/>
            </a:endParaRPr>
          </a:p>
          <a:p>
            <a:pPr marL="285750" indent="-285750">
              <a:buFont typeface="Arial" panose="020B0604020202020204" pitchFamily="34" charset="0"/>
              <a:buChar char="•"/>
            </a:pPr>
            <a:r>
              <a:rPr lang="en-US" sz="1600" dirty="0">
                <a:latin typeface="GOTHAM-BOOK" panose="02000504050000020004" pitchFamily="2" charset="0"/>
                <a:ea typeface="NanumMyeongjo" panose="02020603020101020101" pitchFamily="18" charset="-127"/>
                <a:cs typeface="Arimo" panose="020B0604020202020204" pitchFamily="34" charset="0"/>
              </a:rPr>
              <a:t>Highlight health outcomes, not number of vaccines </a:t>
            </a:r>
          </a:p>
          <a:p>
            <a:pPr marL="285750" indent="-285750">
              <a:buFont typeface="Arial" panose="020B0604020202020204" pitchFamily="34" charset="0"/>
              <a:buChar char="•"/>
            </a:pPr>
            <a:endParaRPr lang="en-US" sz="1600" dirty="0">
              <a:latin typeface="GOTHAM-BOOK" panose="02000504050000020004" pitchFamily="2" charset="0"/>
              <a:ea typeface="NanumMyeongjo" panose="02020603020101020101" pitchFamily="18" charset="-127"/>
              <a:cs typeface="Arimo" panose="020B0604020202020204" pitchFamily="34" charset="0"/>
            </a:endParaRPr>
          </a:p>
          <a:p>
            <a:pPr marL="285750" indent="-285750">
              <a:buFont typeface="Arial" panose="020B0604020202020204" pitchFamily="34" charset="0"/>
              <a:buChar char="•"/>
            </a:pPr>
            <a:r>
              <a:rPr lang="en-US" sz="1600" dirty="0">
                <a:latin typeface="GOTHAM-BOOK" panose="02000504050000020004" pitchFamily="2" charset="0"/>
                <a:ea typeface="NanumMyeongjo" panose="02020603020101020101" pitchFamily="18" charset="-127"/>
                <a:cs typeface="Arimo" panose="020B0604020202020204" pitchFamily="34" charset="0"/>
              </a:rPr>
              <a:t>Push back on “U.S. outlier” framing and contextualize the schedules of other countries (like Denmark)</a:t>
            </a:r>
          </a:p>
          <a:p>
            <a:pPr marL="285750" indent="-285750">
              <a:buFont typeface="Arial" panose="020B0604020202020204" pitchFamily="34" charset="0"/>
              <a:buChar char="•"/>
            </a:pPr>
            <a:endParaRPr lang="en-US" sz="1600" dirty="0">
              <a:latin typeface="GOTHAM-BOOK" panose="02000504050000020004" pitchFamily="2" charset="0"/>
              <a:ea typeface="NanumMyeongjo" panose="02020603020101020101" pitchFamily="18" charset="-127"/>
              <a:cs typeface="Arimo" panose="020B0604020202020204" pitchFamily="34" charset="0"/>
            </a:endParaRPr>
          </a:p>
          <a:p>
            <a:pPr marL="285750" indent="-285750">
              <a:buFont typeface="Arial" panose="020B0604020202020204" pitchFamily="34" charset="0"/>
              <a:buChar char="•"/>
            </a:pPr>
            <a:r>
              <a:rPr lang="en-US" sz="1600" dirty="0">
                <a:latin typeface="GOTHAM-BOOK" panose="02000504050000020004" pitchFamily="2" charset="0"/>
                <a:ea typeface="NanumMyeongjo" panose="02020603020101020101" pitchFamily="18" charset="-127"/>
                <a:cs typeface="Arimo" panose="020B0604020202020204" pitchFamily="34" charset="0"/>
              </a:rPr>
              <a:t>Emphasize that clinicians are already having conversations with patients about vaccines to guide discussions based on benefit and risk, and that CDC recommendations are not mandates</a:t>
            </a:r>
          </a:p>
          <a:p>
            <a:pPr marL="285750" indent="-285750">
              <a:buFont typeface="Arial" panose="020B0604020202020204" pitchFamily="34" charset="0"/>
              <a:buChar char="•"/>
            </a:pPr>
            <a:endParaRPr lang="en-US" sz="1600" dirty="0">
              <a:latin typeface="GOTHAM-BOOK" panose="02000504050000020004" pitchFamily="2" charset="0"/>
              <a:ea typeface="NanumMyeongjo" panose="02020603020101020101" pitchFamily="18" charset="-127"/>
              <a:cs typeface="Arimo" panose="020B0604020202020204" pitchFamily="34" charset="0"/>
            </a:endParaRPr>
          </a:p>
          <a:p>
            <a:pPr marL="285750" indent="-285750">
              <a:buFont typeface="Arial" panose="020B0604020202020204" pitchFamily="34" charset="0"/>
              <a:buChar char="•"/>
            </a:pPr>
            <a:r>
              <a:rPr lang="en-US" sz="1600" dirty="0">
                <a:latin typeface="GOTHAM-BOOK" panose="02000504050000020004" pitchFamily="2" charset="0"/>
                <a:ea typeface="NanumMyeongjo" panose="02020603020101020101" pitchFamily="18" charset="-127"/>
                <a:cs typeface="Arimo" panose="020B0604020202020204" pitchFamily="34" charset="0"/>
              </a:rPr>
              <a:t>Remind that vaccines are still available and recommended by medical experts (your own expertise, the state of Vermont, AAP, ACOG, AAFP, etc.) </a:t>
            </a:r>
          </a:p>
          <a:p>
            <a:endParaRPr lang="en-US" sz="1600" dirty="0">
              <a:solidFill>
                <a:schemeClr val="accent1"/>
              </a:solidFill>
              <a:latin typeface="Gotham Medium" pitchFamily="2" charset="0"/>
              <a:ea typeface="NanumMyeongjo" panose="02020603020101020101" pitchFamily="18" charset="-127"/>
              <a:cs typeface="Arimo" panose="020B0604020202020204" pitchFamily="34" charset="0"/>
            </a:endParaRPr>
          </a:p>
          <a:p>
            <a:endParaRPr lang="en-US" sz="1600" dirty="0">
              <a:solidFill>
                <a:schemeClr val="accent1"/>
              </a:solidFill>
              <a:latin typeface="Gotham Medium" pitchFamily="2" charset="0"/>
              <a:ea typeface="NanumMyeongjo" panose="02020603020101020101" pitchFamily="18" charset="-127"/>
              <a:cs typeface="Arimo" panose="020B0604020202020204" pitchFamily="34" charset="0"/>
            </a:endParaRPr>
          </a:p>
        </p:txBody>
      </p:sp>
      <p:sp>
        <p:nvSpPr>
          <p:cNvPr id="10" name="TextBox 9">
            <a:extLst>
              <a:ext uri="{FF2B5EF4-FFF2-40B4-BE49-F238E27FC236}">
                <a16:creationId xmlns:a16="http://schemas.microsoft.com/office/drawing/2014/main" id="{74B21D5E-0FA5-A9B7-DA40-58E4F767DD89}"/>
              </a:ext>
            </a:extLst>
          </p:cNvPr>
          <p:cNvSpPr txBox="1"/>
          <p:nvPr/>
        </p:nvSpPr>
        <p:spPr>
          <a:xfrm>
            <a:off x="695400" y="6274689"/>
            <a:ext cx="172819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4"/>
                </a:solidFill>
                <a:latin typeface="Gotham Medium" pitchFamily="2" charset="0"/>
                <a:ea typeface="NanumMyeongjo" panose="02020603020101020101" pitchFamily="18" charset="-127"/>
                <a:cs typeface="Arimo" panose="020B0604020202020204" pitchFamily="34" charset="0"/>
              </a:rPr>
              <a:t>vaccinateyourfamily.org</a:t>
            </a:r>
          </a:p>
        </p:txBody>
      </p:sp>
      <p:sp>
        <p:nvSpPr>
          <p:cNvPr id="11" name="TextBox 10">
            <a:extLst>
              <a:ext uri="{FF2B5EF4-FFF2-40B4-BE49-F238E27FC236}">
                <a16:creationId xmlns:a16="http://schemas.microsoft.com/office/drawing/2014/main" id="{96AFCB7C-FD48-AC62-B090-04BA1DCDBF53}"/>
              </a:ext>
            </a:extLst>
          </p:cNvPr>
          <p:cNvSpPr txBox="1"/>
          <p:nvPr/>
        </p:nvSpPr>
        <p:spPr>
          <a:xfrm>
            <a:off x="6960096" y="295082"/>
            <a:ext cx="33978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accent4"/>
                </a:solidFill>
                <a:latin typeface="Gotham Medium" pitchFamily="2" charset="0"/>
                <a:ea typeface="NanumMyeongjo" panose="02020603020101020101" pitchFamily="18" charset="-127"/>
                <a:cs typeface="Arimo" panose="020B0604020202020204" pitchFamily="34" charset="0"/>
              </a:rPr>
              <a:t>STRATEGIES AND TOOLS FOR TALKING ABOUT VACCINES</a:t>
            </a:r>
          </a:p>
        </p:txBody>
      </p:sp>
      <p:sp>
        <p:nvSpPr>
          <p:cNvPr id="2" name="TextBox 1">
            <a:extLst>
              <a:ext uri="{FF2B5EF4-FFF2-40B4-BE49-F238E27FC236}">
                <a16:creationId xmlns:a16="http://schemas.microsoft.com/office/drawing/2014/main" id="{D47FC414-9D1B-6FF1-81F0-DF64F40AFB6D}"/>
              </a:ext>
            </a:extLst>
          </p:cNvPr>
          <p:cNvSpPr txBox="1"/>
          <p:nvPr/>
        </p:nvSpPr>
        <p:spPr>
          <a:xfrm>
            <a:off x="710328" y="4021470"/>
            <a:ext cx="3225431"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latin typeface="Gotham Medium" pitchFamily="2" charset="0"/>
                <a:ea typeface="Arimo" panose="020B0604020202020204" pitchFamily="34" charset="0"/>
                <a:cs typeface="Arimo" panose="020B0604020202020204" pitchFamily="34" charset="0"/>
              </a:rPr>
              <a:t>Source: The Evidence Collective “In Response: Routine Childhood Vaccination Schedule Change”</a:t>
            </a:r>
          </a:p>
          <a:p>
            <a:endParaRPr lang="en-US" sz="1050" dirty="0">
              <a:solidFill>
                <a:schemeClr val="bg1"/>
              </a:solidFill>
              <a:latin typeface="Gotham Medium" pitchFamily="2" charset="0"/>
              <a:ea typeface="Arimo" panose="020B0604020202020204" pitchFamily="34" charset="0"/>
              <a:cs typeface="Arimo" panose="020B0604020202020204" pitchFamily="34" charset="0"/>
            </a:endParaRPr>
          </a:p>
          <a:p>
            <a:r>
              <a:rPr lang="en-US" sz="1050" dirty="0">
                <a:solidFill>
                  <a:schemeClr val="bg1"/>
                </a:solidFill>
                <a:latin typeface="Gotham Medium" pitchFamily="2" charset="0"/>
                <a:ea typeface="Arimo" panose="020B0604020202020204" pitchFamily="34" charset="0"/>
                <a:cs typeface="Arimo" panose="020B0604020202020204" pitchFamily="34" charset="0"/>
              </a:rPr>
              <a:t>Available for download </a:t>
            </a:r>
            <a:r>
              <a:rPr lang="en-US" sz="1050" dirty="0">
                <a:solidFill>
                  <a:schemeClr val="bg1"/>
                </a:solidFill>
                <a:latin typeface="Gotham Medium" pitchFamily="2" charset="0"/>
                <a:ea typeface="Arimo" panose="020B0604020202020204" pitchFamily="34" charset="0"/>
                <a:cs typeface="Arimo" panose="020B0604020202020204" pitchFamily="34" charset="0"/>
                <a:hlinkClick r:id="rId3"/>
              </a:rPr>
              <a:t>here</a:t>
            </a:r>
            <a:r>
              <a:rPr lang="en-US" sz="1050" dirty="0">
                <a:solidFill>
                  <a:schemeClr val="bg1"/>
                </a:solidFill>
                <a:latin typeface="Gotham Medium" pitchFamily="2" charset="0"/>
                <a:ea typeface="Arimo" panose="020B0604020202020204" pitchFamily="34" charset="0"/>
                <a:cs typeface="Arimo" panose="020B0604020202020204" pitchFamily="34" charset="0"/>
              </a:rPr>
              <a:t>. </a:t>
            </a:r>
          </a:p>
        </p:txBody>
      </p:sp>
    </p:spTree>
    <p:extLst>
      <p:ext uri="{BB962C8B-B14F-4D97-AF65-F5344CB8AC3E}">
        <p14:creationId xmlns:p14="http://schemas.microsoft.com/office/powerpoint/2010/main" val="291641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FBE61-EAF7-71D0-082B-4738E05A78FD}"/>
            </a:ext>
          </a:extLst>
        </p:cNvPr>
        <p:cNvGrpSpPr/>
        <p:nvPr/>
      </p:nvGrpSpPr>
      <p:grpSpPr>
        <a:xfrm>
          <a:off x="0" y="0"/>
          <a:ext cx="0" cy="0"/>
          <a:chOff x="0" y="0"/>
          <a:chExt cx="0" cy="0"/>
        </a:xfrm>
      </p:grpSpPr>
      <p:pic>
        <p:nvPicPr>
          <p:cNvPr id="14" name="Picture 13" descr="A blue and green background&#10;&#10;AI-generated content may be incorrect.">
            <a:extLst>
              <a:ext uri="{FF2B5EF4-FFF2-40B4-BE49-F238E27FC236}">
                <a16:creationId xmlns:a16="http://schemas.microsoft.com/office/drawing/2014/main" id="{E0B240F9-C3DD-6C69-E500-FBDF4769D371}"/>
              </a:ext>
            </a:extLst>
          </p:cNvPr>
          <p:cNvPicPr>
            <a:picLocks noChangeAspect="1"/>
          </p:cNvPicPr>
          <p:nvPr/>
        </p:nvPicPr>
        <p:blipFill>
          <a:blip r:embed="rId2">
            <a:extLst>
              <a:ext uri="{28A0092B-C50C-407E-A947-70E740481C1C}">
                <a14:useLocalDpi xmlns:a14="http://schemas.microsoft.com/office/drawing/2010/main" val="0"/>
              </a:ext>
            </a:extLst>
          </a:blip>
          <a:srcRect l="3283" r="63556"/>
          <a:stretch>
            <a:fillRect/>
          </a:stretch>
        </p:blipFill>
        <p:spPr>
          <a:xfrm>
            <a:off x="8152057" y="0"/>
            <a:ext cx="4039944" cy="6858000"/>
          </a:xfrm>
          <a:prstGeom prst="rect">
            <a:avLst/>
          </a:prstGeom>
        </p:spPr>
      </p:pic>
      <p:grpSp>
        <p:nvGrpSpPr>
          <p:cNvPr id="15" name="Group 14">
            <a:extLst>
              <a:ext uri="{FF2B5EF4-FFF2-40B4-BE49-F238E27FC236}">
                <a16:creationId xmlns:a16="http://schemas.microsoft.com/office/drawing/2014/main" id="{CC98C63E-5561-C71A-C97F-40909CFCCAD8}"/>
              </a:ext>
            </a:extLst>
          </p:cNvPr>
          <p:cNvGrpSpPr/>
          <p:nvPr/>
        </p:nvGrpSpPr>
        <p:grpSpPr>
          <a:xfrm>
            <a:off x="8152057" y="0"/>
            <a:ext cx="4039943" cy="6858000"/>
            <a:chOff x="8152057" y="0"/>
            <a:chExt cx="4039943" cy="6858000"/>
          </a:xfrm>
        </p:grpSpPr>
        <p:sp>
          <p:nvSpPr>
            <p:cNvPr id="11" name="Rectangle 10">
              <a:extLst>
                <a:ext uri="{FF2B5EF4-FFF2-40B4-BE49-F238E27FC236}">
                  <a16:creationId xmlns:a16="http://schemas.microsoft.com/office/drawing/2014/main" id="{02B4EB76-5011-BDFF-D998-8ED7DBD945CE}"/>
                </a:ext>
              </a:extLst>
            </p:cNvPr>
            <p:cNvSpPr/>
            <p:nvPr/>
          </p:nvSpPr>
          <p:spPr>
            <a:xfrm>
              <a:off x="8152057" y="0"/>
              <a:ext cx="4039943" cy="6858000"/>
            </a:xfrm>
            <a:prstGeom prst="rect">
              <a:avLst/>
            </a:prstGeom>
            <a:solidFill>
              <a:schemeClr val="accent4">
                <a:alpha val="3468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78D383B-24BD-610F-47F5-62924557D487}"/>
                </a:ext>
              </a:extLst>
            </p:cNvPr>
            <p:cNvSpPr/>
            <p:nvPr/>
          </p:nvSpPr>
          <p:spPr>
            <a:xfrm>
              <a:off x="8152057" y="0"/>
              <a:ext cx="4039943" cy="6858000"/>
            </a:xfrm>
            <a:prstGeom prst="rect">
              <a:avLst/>
            </a:prstGeom>
            <a:solidFill>
              <a:schemeClr val="accent1">
                <a:alpha val="12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76C0B259-40AB-8CA7-4954-2A0188A19BA1}"/>
              </a:ext>
            </a:extLst>
          </p:cNvPr>
          <p:cNvSpPr txBox="1"/>
          <p:nvPr/>
        </p:nvSpPr>
        <p:spPr>
          <a:xfrm>
            <a:off x="699150" y="1182238"/>
            <a:ext cx="4532753" cy="668453"/>
          </a:xfrm>
          <a:prstGeom prst="rect">
            <a:avLst/>
          </a:prstGeom>
          <a:noFill/>
        </p:spPr>
        <p:txBody>
          <a:bodyPr wrap="square" rtlCol="0">
            <a:spAutoFit/>
          </a:bodyPr>
          <a:lstStyle/>
          <a:p>
            <a:pPr>
              <a:lnSpc>
                <a:spcPct val="85000"/>
              </a:lnSpc>
            </a:pPr>
            <a:r>
              <a:rPr lang="en-US" sz="4400" dirty="0">
                <a:latin typeface="Zilla Slab Medium" pitchFamily="2" charset="77"/>
                <a:ea typeface="Zilla Slab Medium" pitchFamily="2" charset="77"/>
                <a:cs typeface="Hind Madurai Medium" panose="02000000000000000000" pitchFamily="2" charset="0"/>
              </a:rPr>
              <a:t>Make it personal!</a:t>
            </a:r>
          </a:p>
        </p:txBody>
      </p:sp>
      <p:sp>
        <p:nvSpPr>
          <p:cNvPr id="24" name="TextBox 23">
            <a:extLst>
              <a:ext uri="{FF2B5EF4-FFF2-40B4-BE49-F238E27FC236}">
                <a16:creationId xmlns:a16="http://schemas.microsoft.com/office/drawing/2014/main" id="{A95312AD-08F1-64BC-1E6E-AC058E46DD9F}"/>
              </a:ext>
            </a:extLst>
          </p:cNvPr>
          <p:cNvSpPr txBox="1"/>
          <p:nvPr/>
        </p:nvSpPr>
        <p:spPr>
          <a:xfrm>
            <a:off x="699150" y="2216437"/>
            <a:ext cx="474877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accent2"/>
                </a:solidFill>
                <a:latin typeface="GOTHAM-BOOK" panose="02000504050000020004" pitchFamily="2" charset="0"/>
                <a:ea typeface="NanumMyeongjo" panose="02020603020101020101" pitchFamily="18" charset="-127"/>
                <a:cs typeface="Arimo" panose="020B0604020202020204" pitchFamily="34" charset="0"/>
              </a:rPr>
              <a:t>Share that you have chosen to vaccinate yourself or your children and why. </a:t>
            </a:r>
          </a:p>
          <a:p>
            <a:pPr marL="342900" indent="-342900">
              <a:buFont typeface="Arial" panose="020B0604020202020204" pitchFamily="34" charset="0"/>
              <a:buChar char="•"/>
            </a:pPr>
            <a:endParaRPr lang="en-US" sz="2000" dirty="0">
              <a:solidFill>
                <a:schemeClr val="accent2"/>
              </a:solidFill>
              <a:latin typeface="GOTHAM-BOOK" panose="02000504050000020004" pitchFamily="2" charset="0"/>
              <a:ea typeface="NanumMyeongjo" panose="02020603020101020101" pitchFamily="18" charset="-127"/>
              <a:cs typeface="Arimo" panose="020B0604020202020204" pitchFamily="34" charset="0"/>
            </a:endParaRPr>
          </a:p>
          <a:p>
            <a:pPr marL="342900" indent="-342900">
              <a:buFont typeface="Arial" panose="020B0604020202020204" pitchFamily="34" charset="0"/>
              <a:buChar char="•"/>
            </a:pPr>
            <a:r>
              <a:rPr lang="en-US" sz="2000" dirty="0">
                <a:solidFill>
                  <a:schemeClr val="accent2"/>
                </a:solidFill>
                <a:latin typeface="GOTHAM-BOOK" panose="02000504050000020004" pitchFamily="2" charset="0"/>
                <a:ea typeface="NanumMyeongjo" panose="02020603020101020101" pitchFamily="18" charset="-127"/>
                <a:cs typeface="Arimo" panose="020B0604020202020204" pitchFamily="34" charset="0"/>
              </a:rPr>
              <a:t>Share what you have seen in your experience – for example, the many children who have been safely vaccinated, or unvaccinated children with VPDs. </a:t>
            </a:r>
          </a:p>
        </p:txBody>
      </p:sp>
      <p:pic>
        <p:nvPicPr>
          <p:cNvPr id="5" name="Picture 4" descr="A person hugging a child&#10;&#10;AI-generated content may be incorrect.">
            <a:extLst>
              <a:ext uri="{FF2B5EF4-FFF2-40B4-BE49-F238E27FC236}">
                <a16:creationId xmlns:a16="http://schemas.microsoft.com/office/drawing/2014/main" id="{90EA7DD7-C9B9-3171-93E8-CFA75DF72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1609297"/>
            <a:ext cx="5653236" cy="3768824"/>
          </a:xfrm>
          <a:prstGeom prst="rect">
            <a:avLst/>
          </a:prstGeom>
        </p:spPr>
      </p:pic>
      <p:sp>
        <p:nvSpPr>
          <p:cNvPr id="6" name="TextBox 5">
            <a:extLst>
              <a:ext uri="{FF2B5EF4-FFF2-40B4-BE49-F238E27FC236}">
                <a16:creationId xmlns:a16="http://schemas.microsoft.com/office/drawing/2014/main" id="{B251AEB5-F694-5EC6-DC81-07BDDBC5F6E2}"/>
              </a:ext>
            </a:extLst>
          </p:cNvPr>
          <p:cNvSpPr txBox="1"/>
          <p:nvPr/>
        </p:nvSpPr>
        <p:spPr>
          <a:xfrm>
            <a:off x="4397074" y="453773"/>
            <a:ext cx="33978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accent4"/>
                </a:solidFill>
                <a:latin typeface="Gotham Medium" pitchFamily="2" charset="0"/>
                <a:ea typeface="NanumMyeongjo" panose="02020603020101020101" pitchFamily="18" charset="-127"/>
                <a:cs typeface="Arimo" panose="020B0604020202020204" pitchFamily="34" charset="0"/>
              </a:rPr>
              <a:t>STRATEGIES AND TOOLS FOR TALKING ABOUT VACCINES</a:t>
            </a:r>
          </a:p>
        </p:txBody>
      </p:sp>
    </p:spTree>
    <p:extLst>
      <p:ext uri="{BB962C8B-B14F-4D97-AF65-F5344CB8AC3E}">
        <p14:creationId xmlns:p14="http://schemas.microsoft.com/office/powerpoint/2010/main" val="397521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AE6B26C-74B3-433D-A54B-A720922CD5C8}"/>
              </a:ext>
            </a:extLst>
          </p:cNvPr>
          <p:cNvSpPr txBox="1"/>
          <p:nvPr/>
        </p:nvSpPr>
        <p:spPr>
          <a:xfrm>
            <a:off x="699151" y="908720"/>
            <a:ext cx="10408521" cy="563680"/>
          </a:xfrm>
          <a:prstGeom prst="rect">
            <a:avLst/>
          </a:prstGeom>
          <a:noFill/>
        </p:spPr>
        <p:txBody>
          <a:bodyPr wrap="square" rtlCol="0">
            <a:spAutoFit/>
          </a:bodyPr>
          <a:lstStyle/>
          <a:p>
            <a:pPr>
              <a:lnSpc>
                <a:spcPct val="85000"/>
              </a:lnSpc>
            </a:pPr>
            <a:r>
              <a:rPr lang="en-US" sz="3600" dirty="0">
                <a:latin typeface="Zilla Slab Medium" pitchFamily="2" charset="77"/>
                <a:ea typeface="Zilla Slab Medium" pitchFamily="2" charset="77"/>
                <a:cs typeface="Hind Madurai Medium" panose="02000000000000000000" pitchFamily="2" charset="0"/>
              </a:rPr>
              <a:t>Staying Up To Speed on the Vaccine Landscape </a:t>
            </a:r>
          </a:p>
        </p:txBody>
      </p:sp>
      <p:sp>
        <p:nvSpPr>
          <p:cNvPr id="2" name="Oval 1">
            <a:extLst>
              <a:ext uri="{FF2B5EF4-FFF2-40B4-BE49-F238E27FC236}">
                <a16:creationId xmlns:a16="http://schemas.microsoft.com/office/drawing/2014/main" id="{3777B8F0-1B7E-40AA-B32E-C925079A4177}"/>
              </a:ext>
            </a:extLst>
          </p:cNvPr>
          <p:cNvSpPr/>
          <p:nvPr/>
        </p:nvSpPr>
        <p:spPr>
          <a:xfrm>
            <a:off x="1015379" y="1844824"/>
            <a:ext cx="1728192" cy="1728192"/>
          </a:xfrm>
          <a:prstGeom prst="ellipse">
            <a:avLst/>
          </a:prstGeom>
          <a:solidFill>
            <a:schemeClr val="accent4">
              <a:lumMod val="20000"/>
              <a:lumOff val="80000"/>
              <a:alpha val="632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1EA72B2-979B-40CB-AECF-DA526C0E6B39}"/>
              </a:ext>
            </a:extLst>
          </p:cNvPr>
          <p:cNvSpPr txBox="1"/>
          <p:nvPr/>
        </p:nvSpPr>
        <p:spPr>
          <a:xfrm>
            <a:off x="768100" y="4565442"/>
            <a:ext cx="2222750" cy="15465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2"/>
                </a:solidFill>
                <a:latin typeface="Gotham Medium" pitchFamily="2" charset="0"/>
                <a:ea typeface="Arimo" panose="020B0604020202020204" pitchFamily="34" charset="0"/>
                <a:cs typeface="Arimo" panose="020B0604020202020204" pitchFamily="34" charset="0"/>
              </a:rPr>
              <a:t>A weekly newsletter from Vaccinate Your Family designed to provide updates on key federal and state policy changes, public health meetings, trending topics, and outbreak updates. </a:t>
            </a: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r>
              <a:rPr lang="en-US" sz="1050" dirty="0">
                <a:solidFill>
                  <a:schemeClr val="tx2"/>
                </a:solidFill>
                <a:latin typeface="Gotham Medium" pitchFamily="2" charset="0"/>
                <a:ea typeface="Arimo" panose="020B0604020202020204" pitchFamily="34" charset="0"/>
                <a:cs typeface="Arimo" panose="020B0604020202020204" pitchFamily="34" charset="0"/>
                <a:hlinkClick r:id="rId2"/>
              </a:rPr>
              <a:t>Subscribe here. </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p:txBody>
      </p:sp>
      <p:sp>
        <p:nvSpPr>
          <p:cNvPr id="59" name="TextBox 58">
            <a:extLst>
              <a:ext uri="{FF2B5EF4-FFF2-40B4-BE49-F238E27FC236}">
                <a16:creationId xmlns:a16="http://schemas.microsoft.com/office/drawing/2014/main" id="{91044BC6-A26E-41A7-AA8F-5F48908BBC87}"/>
              </a:ext>
            </a:extLst>
          </p:cNvPr>
          <p:cNvSpPr txBox="1"/>
          <p:nvPr/>
        </p:nvSpPr>
        <p:spPr>
          <a:xfrm>
            <a:off x="978991" y="3717032"/>
            <a:ext cx="1800969"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latin typeface="Gotham Medium" pitchFamily="2" charset="0"/>
                <a:ea typeface="NanumMyeongjo" panose="02020603020101020101" pitchFamily="18" charset="-127"/>
                <a:cs typeface="Arimo" panose="020B0604020202020204" pitchFamily="34" charset="0"/>
              </a:rPr>
              <a:t>The Vaccine Intelligence Report </a:t>
            </a:r>
          </a:p>
        </p:txBody>
      </p:sp>
      <p:sp>
        <p:nvSpPr>
          <p:cNvPr id="63" name="Oval 62">
            <a:extLst>
              <a:ext uri="{FF2B5EF4-FFF2-40B4-BE49-F238E27FC236}">
                <a16:creationId xmlns:a16="http://schemas.microsoft.com/office/drawing/2014/main" id="{72978DF7-E3BD-4658-B8F5-8354403C7D40}"/>
              </a:ext>
            </a:extLst>
          </p:cNvPr>
          <p:cNvSpPr/>
          <p:nvPr/>
        </p:nvSpPr>
        <p:spPr>
          <a:xfrm>
            <a:off x="3720987" y="1844824"/>
            <a:ext cx="1728192" cy="1728192"/>
          </a:xfrm>
          <a:prstGeom prst="ellipse">
            <a:avLst/>
          </a:prstGeom>
          <a:solidFill>
            <a:schemeClr val="accent4">
              <a:lumMod val="20000"/>
              <a:lumOff val="80000"/>
              <a:alpha val="632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BECCF407-6EE1-4473-A89C-B716A4B3D205}"/>
              </a:ext>
            </a:extLst>
          </p:cNvPr>
          <p:cNvSpPr txBox="1"/>
          <p:nvPr/>
        </p:nvSpPr>
        <p:spPr>
          <a:xfrm>
            <a:off x="3684599" y="3717032"/>
            <a:ext cx="1800969"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err="1">
                <a:latin typeface="Gotham Medium" pitchFamily="2" charset="0"/>
                <a:ea typeface="NanumMyeongjo" panose="02020603020101020101" pitchFamily="18" charset="-127"/>
                <a:cs typeface="Arimo" panose="020B0604020202020204" pitchFamily="34" charset="0"/>
              </a:rPr>
              <a:t>IZExpress</a:t>
            </a:r>
            <a:endParaRPr lang="en-US" sz="1500" dirty="0">
              <a:latin typeface="Gotham Medium" pitchFamily="2" charset="0"/>
              <a:ea typeface="NanumMyeongjo" panose="02020603020101020101" pitchFamily="18" charset="-127"/>
              <a:cs typeface="Arimo" panose="020B0604020202020204" pitchFamily="34" charset="0"/>
            </a:endParaRPr>
          </a:p>
        </p:txBody>
      </p:sp>
      <p:sp>
        <p:nvSpPr>
          <p:cNvPr id="67" name="Oval 66">
            <a:extLst>
              <a:ext uri="{FF2B5EF4-FFF2-40B4-BE49-F238E27FC236}">
                <a16:creationId xmlns:a16="http://schemas.microsoft.com/office/drawing/2014/main" id="{2F9C172A-4ACD-4F54-B2A1-52E5E5831C3C}"/>
              </a:ext>
            </a:extLst>
          </p:cNvPr>
          <p:cNvSpPr/>
          <p:nvPr/>
        </p:nvSpPr>
        <p:spPr>
          <a:xfrm>
            <a:off x="6426595" y="1844824"/>
            <a:ext cx="1728192" cy="1728192"/>
          </a:xfrm>
          <a:prstGeom prst="ellipse">
            <a:avLst/>
          </a:prstGeom>
          <a:solidFill>
            <a:schemeClr val="accent4">
              <a:lumMod val="20000"/>
              <a:lumOff val="80000"/>
              <a:alpha val="632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B0D41953-400F-4033-9A3F-88385E83F393}"/>
              </a:ext>
            </a:extLst>
          </p:cNvPr>
          <p:cNvSpPr txBox="1"/>
          <p:nvPr/>
        </p:nvSpPr>
        <p:spPr>
          <a:xfrm>
            <a:off x="6390207" y="3717032"/>
            <a:ext cx="1800969"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latin typeface="Gotham Medium" pitchFamily="2" charset="0"/>
                <a:ea typeface="NanumMyeongjo" panose="02020603020101020101" pitchFamily="18" charset="-127"/>
                <a:cs typeface="Arimo" panose="020B0604020202020204" pitchFamily="34" charset="0"/>
              </a:rPr>
              <a:t>Trusted </a:t>
            </a:r>
            <a:r>
              <a:rPr lang="en-US" sz="1500" dirty="0" err="1">
                <a:latin typeface="Gotham Medium" pitchFamily="2" charset="0"/>
                <a:ea typeface="NanumMyeongjo" panose="02020603020101020101" pitchFamily="18" charset="-127"/>
                <a:cs typeface="Arimo" panose="020B0604020202020204" pitchFamily="34" charset="0"/>
              </a:rPr>
              <a:t>Substacks</a:t>
            </a:r>
            <a:endParaRPr lang="en-US" sz="1500" dirty="0">
              <a:latin typeface="Gotham Medium" pitchFamily="2" charset="0"/>
              <a:ea typeface="NanumMyeongjo" panose="02020603020101020101" pitchFamily="18" charset="-127"/>
              <a:cs typeface="Arimo" panose="020B0604020202020204" pitchFamily="34" charset="0"/>
            </a:endParaRPr>
          </a:p>
        </p:txBody>
      </p:sp>
      <p:sp>
        <p:nvSpPr>
          <p:cNvPr id="71" name="Oval 70">
            <a:extLst>
              <a:ext uri="{FF2B5EF4-FFF2-40B4-BE49-F238E27FC236}">
                <a16:creationId xmlns:a16="http://schemas.microsoft.com/office/drawing/2014/main" id="{9737B36F-0D17-4D0A-8F8A-F0E7CE5ADB47}"/>
              </a:ext>
            </a:extLst>
          </p:cNvPr>
          <p:cNvSpPr/>
          <p:nvPr/>
        </p:nvSpPr>
        <p:spPr>
          <a:xfrm>
            <a:off x="9132202" y="1844824"/>
            <a:ext cx="1728192" cy="1728192"/>
          </a:xfrm>
          <a:prstGeom prst="ellipse">
            <a:avLst/>
          </a:prstGeom>
          <a:solidFill>
            <a:schemeClr val="accent4">
              <a:lumMod val="20000"/>
              <a:lumOff val="80000"/>
              <a:alpha val="632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7F5B5D6-1F58-496E-8DE2-766756E518D9}"/>
              </a:ext>
            </a:extLst>
          </p:cNvPr>
          <p:cNvSpPr txBox="1"/>
          <p:nvPr/>
        </p:nvSpPr>
        <p:spPr>
          <a:xfrm>
            <a:off x="9095814" y="3717032"/>
            <a:ext cx="1800969"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latin typeface="Gotham Medium" pitchFamily="2" charset="0"/>
                <a:ea typeface="NanumMyeongjo" panose="02020603020101020101" pitchFamily="18" charset="-127"/>
                <a:cs typeface="Arimo" panose="020B0604020202020204" pitchFamily="34" charset="0"/>
              </a:rPr>
              <a:t>Health Media Newsletters</a:t>
            </a:r>
          </a:p>
        </p:txBody>
      </p:sp>
      <p:pic>
        <p:nvPicPr>
          <p:cNvPr id="8" name="Picture 7" descr="A blue and black megaphone&#10;&#10;AI-generated content may be incorrect.">
            <a:extLst>
              <a:ext uri="{FF2B5EF4-FFF2-40B4-BE49-F238E27FC236}">
                <a16:creationId xmlns:a16="http://schemas.microsoft.com/office/drawing/2014/main" id="{4411E7F3-CD0A-478F-5613-0D4401EF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127" y="2363945"/>
            <a:ext cx="879973" cy="678313"/>
          </a:xfrm>
          <a:prstGeom prst="rect">
            <a:avLst/>
          </a:prstGeom>
        </p:spPr>
      </p:pic>
      <p:pic>
        <p:nvPicPr>
          <p:cNvPr id="14" name="Picture 13" descr="A blue and black logo&#10;&#10;AI-generated content may be incorrect.">
            <a:extLst>
              <a:ext uri="{FF2B5EF4-FFF2-40B4-BE49-F238E27FC236}">
                <a16:creationId xmlns:a16="http://schemas.microsoft.com/office/drawing/2014/main" id="{C3D03080-866E-E1D0-6D51-2CEF0B329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567" y="2231738"/>
            <a:ext cx="948248" cy="954365"/>
          </a:xfrm>
          <a:prstGeom prst="rect">
            <a:avLst/>
          </a:prstGeom>
        </p:spPr>
      </p:pic>
      <p:pic>
        <p:nvPicPr>
          <p:cNvPr id="17" name="Picture 16" descr="A blue and black bottle with a cap&#10;&#10;AI-generated content may be incorrect.">
            <a:extLst>
              <a:ext uri="{FF2B5EF4-FFF2-40B4-BE49-F238E27FC236}">
                <a16:creationId xmlns:a16="http://schemas.microsoft.com/office/drawing/2014/main" id="{64E65D06-6AC9-627B-3F41-19159852B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9116" y="2231738"/>
            <a:ext cx="954365" cy="954365"/>
          </a:xfrm>
          <a:prstGeom prst="rect">
            <a:avLst/>
          </a:prstGeom>
        </p:spPr>
      </p:pic>
      <p:pic>
        <p:nvPicPr>
          <p:cNvPr id="20" name="Picture 19" descr="A blue and black calendar with a bottle&#10;&#10;AI-generated content may be incorrect.">
            <a:extLst>
              <a:ext uri="{FF2B5EF4-FFF2-40B4-BE49-F238E27FC236}">
                <a16:creationId xmlns:a16="http://schemas.microsoft.com/office/drawing/2014/main" id="{DE092E8A-968C-9513-194C-A8DC11A5B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7680" y="2311353"/>
            <a:ext cx="849422" cy="842786"/>
          </a:xfrm>
          <a:prstGeom prst="rect">
            <a:avLst/>
          </a:prstGeom>
        </p:spPr>
      </p:pic>
      <p:sp>
        <p:nvSpPr>
          <p:cNvPr id="4" name="TextBox 3">
            <a:extLst>
              <a:ext uri="{FF2B5EF4-FFF2-40B4-BE49-F238E27FC236}">
                <a16:creationId xmlns:a16="http://schemas.microsoft.com/office/drawing/2014/main" id="{1B058CE0-1587-E2B7-AE60-67BBBA8E6111}"/>
              </a:ext>
            </a:extLst>
          </p:cNvPr>
          <p:cNvSpPr txBox="1"/>
          <p:nvPr/>
        </p:nvSpPr>
        <p:spPr>
          <a:xfrm>
            <a:off x="3496640" y="4415046"/>
            <a:ext cx="2222750" cy="21929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2"/>
                </a:solidFill>
                <a:latin typeface="Gotham Medium" pitchFamily="2" charset="0"/>
                <a:ea typeface="Arimo" panose="020B0604020202020204" pitchFamily="34" charset="0"/>
                <a:cs typeface="Arimo" panose="020B0604020202020204" pitchFamily="34" charset="0"/>
              </a:rPr>
              <a:t>A weekly newsletter from </a:t>
            </a:r>
            <a:r>
              <a:rPr lang="en-US" sz="1050" dirty="0" err="1">
                <a:solidFill>
                  <a:schemeClr val="tx2"/>
                </a:solidFill>
                <a:latin typeface="Gotham Medium" pitchFamily="2" charset="0"/>
                <a:ea typeface="Arimo" panose="020B0604020202020204" pitchFamily="34" charset="0"/>
                <a:cs typeface="Arimo" panose="020B0604020202020204" pitchFamily="34" charset="0"/>
              </a:rPr>
              <a:t>Immunize.org</a:t>
            </a:r>
            <a:r>
              <a:rPr lang="en-US" sz="1050" dirty="0">
                <a:solidFill>
                  <a:schemeClr val="tx2"/>
                </a:solidFill>
                <a:latin typeface="Gotham Medium" pitchFamily="2" charset="0"/>
                <a:ea typeface="Arimo" panose="020B0604020202020204" pitchFamily="34" charset="0"/>
                <a:cs typeface="Arimo" panose="020B0604020202020204" pitchFamily="34" charset="0"/>
              </a:rPr>
              <a:t> to stay informed on new CDC vaccine recommendations, FDA vaccine approvals, newly released VISs, immunization resources, notable publications, national and international vaccine news, upcoming events, and more.</a:t>
            </a: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r>
              <a:rPr lang="en-US" sz="1050" dirty="0">
                <a:solidFill>
                  <a:schemeClr val="tx2"/>
                </a:solidFill>
                <a:latin typeface="Gotham Medium" pitchFamily="2" charset="0"/>
                <a:ea typeface="Arimo" panose="020B0604020202020204" pitchFamily="34" charset="0"/>
                <a:cs typeface="Arimo" panose="020B0604020202020204" pitchFamily="34" charset="0"/>
                <a:hlinkClick r:id="rId7"/>
              </a:rPr>
              <a:t>Subscribe here. </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p:txBody>
      </p:sp>
      <p:sp>
        <p:nvSpPr>
          <p:cNvPr id="5" name="TextBox 4">
            <a:extLst>
              <a:ext uri="{FF2B5EF4-FFF2-40B4-BE49-F238E27FC236}">
                <a16:creationId xmlns:a16="http://schemas.microsoft.com/office/drawing/2014/main" id="{36968A63-BFA0-DA9D-87C5-7B7F496D65DC}"/>
              </a:ext>
            </a:extLst>
          </p:cNvPr>
          <p:cNvSpPr txBox="1"/>
          <p:nvPr/>
        </p:nvSpPr>
        <p:spPr>
          <a:xfrm>
            <a:off x="6225180" y="4395609"/>
            <a:ext cx="2222750" cy="18697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2"/>
                </a:solidFill>
                <a:latin typeface="Gotham Medium" pitchFamily="2" charset="0"/>
                <a:ea typeface="Arimo" panose="020B0604020202020204" pitchFamily="34" charset="0"/>
                <a:cs typeface="Arimo" panose="020B0604020202020204" pitchFamily="34" charset="0"/>
              </a:rPr>
              <a:t>Dr. Katelyn </a:t>
            </a:r>
            <a:r>
              <a:rPr lang="en-US" sz="1050" dirty="0" err="1">
                <a:solidFill>
                  <a:schemeClr val="tx2"/>
                </a:solidFill>
                <a:latin typeface="Gotham Medium" pitchFamily="2" charset="0"/>
                <a:ea typeface="Arimo" panose="020B0604020202020204" pitchFamily="34" charset="0"/>
                <a:cs typeface="Arimo" panose="020B0604020202020204" pitchFamily="34" charset="0"/>
              </a:rPr>
              <a:t>Jetelina</a:t>
            </a:r>
            <a:r>
              <a:rPr lang="en-US" sz="1050" dirty="0">
                <a:solidFill>
                  <a:schemeClr val="tx2"/>
                </a:solidFill>
                <a:latin typeface="Gotham Medium" pitchFamily="2" charset="0"/>
                <a:ea typeface="Arimo" panose="020B0604020202020204" pitchFamily="34" charset="0"/>
                <a:cs typeface="Arimo" panose="020B0604020202020204" pitchFamily="34" charset="0"/>
              </a:rPr>
              <a:t> - </a:t>
            </a:r>
            <a:r>
              <a:rPr lang="en-US" sz="1050" dirty="0">
                <a:solidFill>
                  <a:schemeClr val="tx2"/>
                </a:solidFill>
                <a:latin typeface="Gotham Medium" pitchFamily="2" charset="0"/>
                <a:ea typeface="Arimo" panose="020B0604020202020204" pitchFamily="34" charset="0"/>
                <a:cs typeface="Arimo" panose="020B0604020202020204" pitchFamily="34" charset="0"/>
                <a:hlinkClick r:id="rId8"/>
              </a:rPr>
              <a:t>Your Local Epidemiologist </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r>
              <a:rPr lang="en-US" sz="1050" dirty="0">
                <a:solidFill>
                  <a:schemeClr val="tx2"/>
                </a:solidFill>
                <a:latin typeface="Gotham Medium" pitchFamily="2" charset="0"/>
                <a:ea typeface="Arimo" panose="020B0604020202020204" pitchFamily="34" charset="0"/>
                <a:cs typeface="Arimo" panose="020B0604020202020204" pitchFamily="34" charset="0"/>
              </a:rPr>
              <a:t>Dr. Paul Offit – </a:t>
            </a:r>
            <a:r>
              <a:rPr lang="en-US" sz="1050" dirty="0">
                <a:solidFill>
                  <a:schemeClr val="tx2"/>
                </a:solidFill>
                <a:latin typeface="Gotham Medium" pitchFamily="2" charset="0"/>
                <a:ea typeface="Arimo" panose="020B0604020202020204" pitchFamily="34" charset="0"/>
                <a:cs typeface="Arimo" panose="020B0604020202020204" pitchFamily="34" charset="0"/>
                <a:hlinkClick r:id="rId9"/>
              </a:rPr>
              <a:t>Beyond the Noise</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r>
              <a:rPr lang="en-US" sz="1050" dirty="0">
                <a:solidFill>
                  <a:schemeClr val="tx2"/>
                </a:solidFill>
                <a:latin typeface="Gotham Medium" pitchFamily="2" charset="0"/>
                <a:ea typeface="Arimo" panose="020B0604020202020204" pitchFamily="34" charset="0"/>
                <a:cs typeface="Arimo" panose="020B0604020202020204" pitchFamily="34" charset="0"/>
              </a:rPr>
              <a:t>Jessica Malaty Rivera – </a:t>
            </a:r>
            <a:r>
              <a:rPr lang="en-US" sz="1050" dirty="0">
                <a:solidFill>
                  <a:schemeClr val="tx2"/>
                </a:solidFill>
                <a:latin typeface="Gotham Medium" pitchFamily="2" charset="0"/>
                <a:ea typeface="Arimo" panose="020B0604020202020204" pitchFamily="34" charset="0"/>
                <a:cs typeface="Arimo" panose="020B0604020202020204" pitchFamily="34" charset="0"/>
                <a:hlinkClick r:id="rId10"/>
              </a:rPr>
              <a:t>Making Science Make Sense</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r>
              <a:rPr lang="en-US" sz="1050" dirty="0">
                <a:solidFill>
                  <a:schemeClr val="tx2"/>
                </a:solidFill>
                <a:latin typeface="Gotham Medium" pitchFamily="2" charset="0"/>
                <a:ea typeface="Arimo" panose="020B0604020202020204" pitchFamily="34" charset="0"/>
                <a:cs typeface="Arimo" panose="020B0604020202020204" pitchFamily="34" charset="0"/>
              </a:rPr>
              <a:t>Dr. Jess Steier &amp; Team – </a:t>
            </a:r>
            <a:r>
              <a:rPr lang="en-US" sz="1050" dirty="0">
                <a:solidFill>
                  <a:schemeClr val="tx2"/>
                </a:solidFill>
                <a:latin typeface="Gotham Medium" pitchFamily="2" charset="0"/>
                <a:ea typeface="Arimo" panose="020B0604020202020204" pitchFamily="34" charset="0"/>
                <a:cs typeface="Arimo" panose="020B0604020202020204" pitchFamily="34" charset="0"/>
                <a:hlinkClick r:id="rId11"/>
              </a:rPr>
              <a:t>Unbiased Science</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p:txBody>
      </p:sp>
      <p:sp>
        <p:nvSpPr>
          <p:cNvPr id="6" name="TextBox 5">
            <a:extLst>
              <a:ext uri="{FF2B5EF4-FFF2-40B4-BE49-F238E27FC236}">
                <a16:creationId xmlns:a16="http://schemas.microsoft.com/office/drawing/2014/main" id="{168BF2E6-1061-4699-AB05-BC011F81CBE2}"/>
              </a:ext>
            </a:extLst>
          </p:cNvPr>
          <p:cNvSpPr txBox="1"/>
          <p:nvPr/>
        </p:nvSpPr>
        <p:spPr>
          <a:xfrm>
            <a:off x="8903064" y="4415046"/>
            <a:ext cx="2222750"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2"/>
                </a:solidFill>
                <a:latin typeface="Gotham Medium" pitchFamily="2" charset="0"/>
                <a:ea typeface="Arimo" panose="020B0604020202020204" pitchFamily="34" charset="0"/>
                <a:cs typeface="Arimo" panose="020B0604020202020204" pitchFamily="34" charset="0"/>
              </a:rPr>
              <a:t>STAT – </a:t>
            </a:r>
            <a:r>
              <a:rPr lang="en-US" sz="1050" dirty="0">
                <a:solidFill>
                  <a:schemeClr val="tx2"/>
                </a:solidFill>
                <a:latin typeface="Gotham Medium" pitchFamily="2" charset="0"/>
                <a:ea typeface="Arimo" panose="020B0604020202020204" pitchFamily="34" charset="0"/>
                <a:cs typeface="Arimo" panose="020B0604020202020204" pitchFamily="34" charset="0"/>
                <a:hlinkClick r:id="rId12"/>
              </a:rPr>
              <a:t>Morning Rounds </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r>
              <a:rPr lang="en-US" sz="1050" dirty="0">
                <a:solidFill>
                  <a:schemeClr val="tx2"/>
                </a:solidFill>
                <a:latin typeface="Gotham Medium" pitchFamily="2" charset="0"/>
                <a:ea typeface="Arimo" panose="020B0604020202020204" pitchFamily="34" charset="0"/>
                <a:cs typeface="Arimo" panose="020B0604020202020204" pitchFamily="34" charset="0"/>
              </a:rPr>
              <a:t>Zero Hour Health – </a:t>
            </a:r>
            <a:r>
              <a:rPr lang="en-US" sz="1050" dirty="0">
                <a:solidFill>
                  <a:schemeClr val="tx2"/>
                </a:solidFill>
                <a:latin typeface="Gotham Medium" pitchFamily="2" charset="0"/>
                <a:ea typeface="Arimo" panose="020B0604020202020204" pitchFamily="34" charset="0"/>
                <a:cs typeface="Arimo" panose="020B0604020202020204" pitchFamily="34" charset="0"/>
                <a:hlinkClick r:id="rId13"/>
              </a:rPr>
              <a:t>The Executive Briefing </a:t>
            </a:r>
            <a:endParaRPr lang="en-US" sz="1050" dirty="0">
              <a:solidFill>
                <a:schemeClr val="tx2"/>
              </a:solidFill>
              <a:latin typeface="Gotham Medium" pitchFamily="2" charset="0"/>
              <a:ea typeface="Arimo" panose="020B0604020202020204" pitchFamily="34" charset="0"/>
              <a:cs typeface="Arimo" panose="020B0604020202020204" pitchFamily="34" charset="0"/>
            </a:endParaRPr>
          </a:p>
          <a:p>
            <a:endParaRPr lang="en-US" sz="1050" dirty="0">
              <a:solidFill>
                <a:schemeClr val="tx2"/>
              </a:solidFill>
              <a:latin typeface="Gotham Medium" pitchFamily="2" charset="0"/>
              <a:ea typeface="Arimo" panose="020B0604020202020204" pitchFamily="34" charset="0"/>
              <a:cs typeface="Arimo" panose="020B0604020202020204" pitchFamily="34" charset="0"/>
            </a:endParaRPr>
          </a:p>
        </p:txBody>
      </p:sp>
      <p:sp>
        <p:nvSpPr>
          <p:cNvPr id="7" name="TextBox 6">
            <a:extLst>
              <a:ext uri="{FF2B5EF4-FFF2-40B4-BE49-F238E27FC236}">
                <a16:creationId xmlns:a16="http://schemas.microsoft.com/office/drawing/2014/main" id="{290ACA77-40CE-9D9D-A735-A7B18F19393C}"/>
              </a:ext>
            </a:extLst>
          </p:cNvPr>
          <p:cNvSpPr txBox="1"/>
          <p:nvPr/>
        </p:nvSpPr>
        <p:spPr>
          <a:xfrm>
            <a:off x="4204485" y="422900"/>
            <a:ext cx="33978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accent4"/>
                </a:solidFill>
                <a:latin typeface="Gotham Medium" pitchFamily="2" charset="0"/>
                <a:ea typeface="NanumMyeongjo" panose="02020603020101020101" pitchFamily="18" charset="-127"/>
                <a:cs typeface="Arimo" panose="020B0604020202020204" pitchFamily="34" charset="0"/>
              </a:rPr>
              <a:t>VACCINE COMMUNICATION RESOURCES</a:t>
            </a:r>
          </a:p>
        </p:txBody>
      </p:sp>
    </p:spTree>
    <p:extLst>
      <p:ext uri="{BB962C8B-B14F-4D97-AF65-F5344CB8AC3E}">
        <p14:creationId xmlns:p14="http://schemas.microsoft.com/office/powerpoint/2010/main" val="221998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lue and green background&#10;&#10;AI-generated content may be incorrect.">
            <a:extLst>
              <a:ext uri="{FF2B5EF4-FFF2-40B4-BE49-F238E27FC236}">
                <a16:creationId xmlns:a16="http://schemas.microsoft.com/office/drawing/2014/main" id="{AD8462DD-1F30-618D-8771-7BBAAC63693D}"/>
              </a:ext>
            </a:extLst>
          </p:cNvPr>
          <p:cNvPicPr>
            <a:picLocks noChangeAspect="1"/>
          </p:cNvPicPr>
          <p:nvPr/>
        </p:nvPicPr>
        <p:blipFill>
          <a:blip r:embed="rId2">
            <a:extLst>
              <a:ext uri="{28A0092B-C50C-407E-A947-70E740481C1C}">
                <a14:useLocalDpi xmlns:a14="http://schemas.microsoft.com/office/drawing/2010/main" val="0"/>
              </a:ext>
            </a:extLst>
          </a:blip>
          <a:srcRect l="3283" r="63556"/>
          <a:stretch>
            <a:fillRect/>
          </a:stretch>
        </p:blipFill>
        <p:spPr>
          <a:xfrm>
            <a:off x="8152057" y="0"/>
            <a:ext cx="4039944" cy="6858000"/>
          </a:xfrm>
          <a:prstGeom prst="rect">
            <a:avLst/>
          </a:prstGeom>
        </p:spPr>
      </p:pic>
      <p:grpSp>
        <p:nvGrpSpPr>
          <p:cNvPr id="15" name="Group 14">
            <a:extLst>
              <a:ext uri="{FF2B5EF4-FFF2-40B4-BE49-F238E27FC236}">
                <a16:creationId xmlns:a16="http://schemas.microsoft.com/office/drawing/2014/main" id="{B83F7C75-BB2C-8BF6-491A-9DE8C935FA53}"/>
              </a:ext>
            </a:extLst>
          </p:cNvPr>
          <p:cNvGrpSpPr/>
          <p:nvPr/>
        </p:nvGrpSpPr>
        <p:grpSpPr>
          <a:xfrm>
            <a:off x="8152057" y="0"/>
            <a:ext cx="4039943" cy="6858000"/>
            <a:chOff x="8152057" y="0"/>
            <a:chExt cx="4039943" cy="6858000"/>
          </a:xfrm>
        </p:grpSpPr>
        <p:sp>
          <p:nvSpPr>
            <p:cNvPr id="11" name="Rectangle 10">
              <a:extLst>
                <a:ext uri="{FF2B5EF4-FFF2-40B4-BE49-F238E27FC236}">
                  <a16:creationId xmlns:a16="http://schemas.microsoft.com/office/drawing/2014/main" id="{14895692-A7A0-A691-4B3D-4A045A333E27}"/>
                </a:ext>
              </a:extLst>
            </p:cNvPr>
            <p:cNvSpPr/>
            <p:nvPr/>
          </p:nvSpPr>
          <p:spPr>
            <a:xfrm>
              <a:off x="8152057" y="0"/>
              <a:ext cx="4039943" cy="6858000"/>
            </a:xfrm>
            <a:prstGeom prst="rect">
              <a:avLst/>
            </a:prstGeom>
            <a:solidFill>
              <a:schemeClr val="accent4">
                <a:alpha val="3468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E29A72C-DE22-4513-BB0C-2AA1636743F8}"/>
                </a:ext>
              </a:extLst>
            </p:cNvPr>
            <p:cNvSpPr/>
            <p:nvPr/>
          </p:nvSpPr>
          <p:spPr>
            <a:xfrm>
              <a:off x="8152057" y="0"/>
              <a:ext cx="4039943" cy="6858000"/>
            </a:xfrm>
            <a:prstGeom prst="rect">
              <a:avLst/>
            </a:prstGeom>
            <a:solidFill>
              <a:schemeClr val="accent1">
                <a:alpha val="12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6A7E5492-9571-723A-F185-93D11B627406}"/>
              </a:ext>
            </a:extLst>
          </p:cNvPr>
          <p:cNvSpPr/>
          <p:nvPr/>
        </p:nvSpPr>
        <p:spPr>
          <a:xfrm>
            <a:off x="5591944" y="1556793"/>
            <a:ext cx="5544616" cy="352839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Placeholder 5" descr="A screenshot of a website&#10;&#10;AI-generated content may be incorrect.">
            <a:extLst>
              <a:ext uri="{FF2B5EF4-FFF2-40B4-BE49-F238E27FC236}">
                <a16:creationId xmlns:a16="http://schemas.microsoft.com/office/drawing/2014/main" id="{26168840-7B73-64AB-BED0-834C50046C8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800" b="4800"/>
          <a:stretch>
            <a:fillRect/>
          </a:stretch>
        </p:blipFill>
        <p:spPr>
          <a:xfrm>
            <a:off x="5591175" y="1557338"/>
            <a:ext cx="5400675" cy="3395662"/>
          </a:xfrm>
        </p:spPr>
      </p:pic>
      <p:sp>
        <p:nvSpPr>
          <p:cNvPr id="17" name="TextBox 16">
            <a:extLst>
              <a:ext uri="{FF2B5EF4-FFF2-40B4-BE49-F238E27FC236}">
                <a16:creationId xmlns:a16="http://schemas.microsoft.com/office/drawing/2014/main" id="{73DFCA91-EC59-45E3-9FDA-BB0ECFEE3AE5}"/>
              </a:ext>
            </a:extLst>
          </p:cNvPr>
          <p:cNvSpPr txBox="1"/>
          <p:nvPr/>
        </p:nvSpPr>
        <p:spPr>
          <a:xfrm>
            <a:off x="699151" y="1196880"/>
            <a:ext cx="3440702" cy="1243995"/>
          </a:xfrm>
          <a:prstGeom prst="rect">
            <a:avLst/>
          </a:prstGeom>
          <a:noFill/>
        </p:spPr>
        <p:txBody>
          <a:bodyPr wrap="square" rtlCol="0">
            <a:spAutoFit/>
          </a:bodyPr>
          <a:lstStyle/>
          <a:p>
            <a:pPr>
              <a:lnSpc>
                <a:spcPct val="85000"/>
              </a:lnSpc>
            </a:pPr>
            <a:r>
              <a:rPr lang="en-US" sz="4400" dirty="0">
                <a:latin typeface="Zilla Slab Medium" pitchFamily="2" charset="77"/>
                <a:ea typeface="Zilla Slab Medium" pitchFamily="2" charset="77"/>
                <a:cs typeface="Hind Madurai Medium" panose="02000000000000000000" pitchFamily="2" charset="0"/>
              </a:rPr>
              <a:t>Tracking Hot Topics</a:t>
            </a:r>
          </a:p>
        </p:txBody>
      </p:sp>
      <p:sp>
        <p:nvSpPr>
          <p:cNvPr id="22" name="TextBox 21">
            <a:extLst>
              <a:ext uri="{FF2B5EF4-FFF2-40B4-BE49-F238E27FC236}">
                <a16:creationId xmlns:a16="http://schemas.microsoft.com/office/drawing/2014/main" id="{C30BAE69-7683-476E-83C9-A0DDB3831BB3}"/>
              </a:ext>
            </a:extLst>
          </p:cNvPr>
          <p:cNvSpPr txBox="1"/>
          <p:nvPr/>
        </p:nvSpPr>
        <p:spPr>
          <a:xfrm>
            <a:off x="699152" y="3456821"/>
            <a:ext cx="3452632" cy="16443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200" dirty="0">
                <a:solidFill>
                  <a:schemeClr val="tx2"/>
                </a:solidFill>
                <a:latin typeface="Gotham Medium" pitchFamily="2" charset="0"/>
                <a:ea typeface="Arimo" panose="020B0604020202020204" pitchFamily="34" charset="0"/>
                <a:cs typeface="Arimo" panose="020B0604020202020204" pitchFamily="34" charset="0"/>
              </a:rPr>
              <a:t>Vaccinate Your Family’s “Insights”: </a:t>
            </a:r>
            <a:r>
              <a:rPr lang="en-US" sz="1200" dirty="0">
                <a:solidFill>
                  <a:schemeClr val="tx2"/>
                </a:solidFill>
                <a:latin typeface="Gotham Medium" pitchFamily="2" charset="0"/>
                <a:ea typeface="Arimo" panose="020B0604020202020204" pitchFamily="34" charset="0"/>
                <a:cs typeface="Arimo" panose="020B0604020202020204" pitchFamily="34" charset="0"/>
                <a:hlinkClick r:id="rId4"/>
              </a:rPr>
              <a:t>https://vaccinateyourfamily.org/news-resources/news/</a:t>
            </a:r>
            <a:r>
              <a:rPr lang="en-US" sz="1200" dirty="0">
                <a:solidFill>
                  <a:schemeClr val="tx2"/>
                </a:solidFill>
                <a:latin typeface="Gotham Medium" pitchFamily="2" charset="0"/>
                <a:ea typeface="Arimo" panose="020B0604020202020204" pitchFamily="34" charset="0"/>
                <a:cs typeface="Arimo" panose="020B0604020202020204" pitchFamily="34" charset="0"/>
              </a:rPr>
              <a:t> </a:t>
            </a:r>
          </a:p>
          <a:p>
            <a:pPr>
              <a:lnSpc>
                <a:spcPct val="150000"/>
              </a:lnSpc>
            </a:pPr>
            <a:endParaRPr lang="en-US" sz="1200" dirty="0">
              <a:solidFill>
                <a:schemeClr val="tx2"/>
              </a:solidFill>
              <a:latin typeface="Gotham Medium" pitchFamily="2" charset="0"/>
              <a:ea typeface="Arimo" panose="020B0604020202020204" pitchFamily="34" charset="0"/>
              <a:cs typeface="Arimo" panose="020B0604020202020204" pitchFamily="34" charset="0"/>
            </a:endParaRPr>
          </a:p>
          <a:p>
            <a:pPr>
              <a:lnSpc>
                <a:spcPct val="150000"/>
              </a:lnSpc>
            </a:pPr>
            <a:r>
              <a:rPr lang="en-US" sz="1200" dirty="0">
                <a:solidFill>
                  <a:schemeClr val="tx2"/>
                </a:solidFill>
                <a:latin typeface="Gotham Medium" pitchFamily="2" charset="0"/>
                <a:ea typeface="Arimo" panose="020B0604020202020204" pitchFamily="34" charset="0"/>
                <a:cs typeface="Arimo" panose="020B0604020202020204" pitchFamily="34" charset="0"/>
                <a:hlinkClick r:id="rId5"/>
              </a:rPr>
              <a:t>ViralTruths.org</a:t>
            </a:r>
            <a:endParaRPr lang="en-US" sz="1200" dirty="0">
              <a:solidFill>
                <a:schemeClr val="tx2"/>
              </a:solidFill>
              <a:latin typeface="Gotham Medium" pitchFamily="2" charset="0"/>
              <a:ea typeface="Arimo" panose="020B0604020202020204" pitchFamily="34" charset="0"/>
              <a:cs typeface="Arimo" panose="020B0604020202020204" pitchFamily="34" charset="0"/>
            </a:endParaRPr>
          </a:p>
          <a:p>
            <a:pPr>
              <a:lnSpc>
                <a:spcPct val="150000"/>
              </a:lnSpc>
            </a:pPr>
            <a:endParaRPr lang="en-US" sz="850" dirty="0">
              <a:solidFill>
                <a:schemeClr val="tx2"/>
              </a:solidFill>
              <a:latin typeface="Gotham Medium" pitchFamily="2" charset="0"/>
              <a:ea typeface="Arimo" panose="020B0604020202020204" pitchFamily="34" charset="0"/>
              <a:cs typeface="Arimo" panose="020B0604020202020204" pitchFamily="34" charset="0"/>
            </a:endParaRPr>
          </a:p>
        </p:txBody>
      </p:sp>
      <p:sp>
        <p:nvSpPr>
          <p:cNvPr id="24" name="TextBox 23">
            <a:extLst>
              <a:ext uri="{FF2B5EF4-FFF2-40B4-BE49-F238E27FC236}">
                <a16:creationId xmlns:a16="http://schemas.microsoft.com/office/drawing/2014/main" id="{3E07CFD7-ACB7-4368-98FE-9F244BA373E4}"/>
              </a:ext>
            </a:extLst>
          </p:cNvPr>
          <p:cNvSpPr txBox="1"/>
          <p:nvPr/>
        </p:nvSpPr>
        <p:spPr>
          <a:xfrm>
            <a:off x="699151" y="2585672"/>
            <a:ext cx="3020585"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solidFill>
                <a:latin typeface="Gotham Medium" pitchFamily="2" charset="0"/>
                <a:ea typeface="NanumMyeongjo" panose="02020603020101020101" pitchFamily="18" charset="-127"/>
                <a:cs typeface="Arimo" panose="020B0604020202020204" pitchFamily="34" charset="0"/>
              </a:rPr>
              <a:t>Where to find talking points &amp; resources to address trending vaccine claims</a:t>
            </a:r>
          </a:p>
        </p:txBody>
      </p:sp>
      <p:pic>
        <p:nvPicPr>
          <p:cNvPr id="8" name="Picture 7">
            <a:extLst>
              <a:ext uri="{FF2B5EF4-FFF2-40B4-BE49-F238E27FC236}">
                <a16:creationId xmlns:a16="http://schemas.microsoft.com/office/drawing/2014/main" id="{B41BB58F-7B89-4387-A7E3-1A0E9E9BA9C9}"/>
              </a:ext>
            </a:extLst>
          </p:cNvPr>
          <p:cNvPicPr>
            <a:picLocks noChangeAspect="1"/>
          </p:cNvPicPr>
          <p:nvPr/>
        </p:nvPicPr>
        <p:blipFill>
          <a:blip r:embed="rId6">
            <a:extLst>
              <a:ext uri="{28A0092B-C50C-407E-A947-70E740481C1C}">
                <a14:useLocalDpi xmlns:a14="http://schemas.microsoft.com/office/drawing/2010/main" val="0"/>
              </a:ext>
            </a:extLst>
          </a:blip>
          <a:srcRect l="821" t="12808"/>
          <a:stretch>
            <a:fillRect/>
          </a:stretch>
        </p:blipFill>
        <p:spPr>
          <a:xfrm>
            <a:off x="3503712" y="1014763"/>
            <a:ext cx="9656994" cy="5659877"/>
          </a:xfrm>
          <a:prstGeom prst="rect">
            <a:avLst/>
          </a:prstGeom>
        </p:spPr>
      </p:pic>
      <p:pic>
        <p:nvPicPr>
          <p:cNvPr id="7" name="Picture 6">
            <a:extLst>
              <a:ext uri="{FF2B5EF4-FFF2-40B4-BE49-F238E27FC236}">
                <a16:creationId xmlns:a16="http://schemas.microsoft.com/office/drawing/2014/main" id="{D149B7E4-2083-1B16-02A5-D817F0DAE861}"/>
              </a:ext>
            </a:extLst>
          </p:cNvPr>
          <p:cNvPicPr>
            <a:picLocks noChangeAspect="1"/>
          </p:cNvPicPr>
          <p:nvPr/>
        </p:nvPicPr>
        <p:blipFill>
          <a:blip r:embed="rId7"/>
          <a:stretch>
            <a:fillRect/>
          </a:stretch>
        </p:blipFill>
        <p:spPr>
          <a:xfrm>
            <a:off x="9077399" y="395813"/>
            <a:ext cx="2717800" cy="3390900"/>
          </a:xfrm>
          <a:prstGeom prst="rect">
            <a:avLst/>
          </a:prstGeom>
        </p:spPr>
      </p:pic>
      <p:sp>
        <p:nvSpPr>
          <p:cNvPr id="4" name="TextBox 3">
            <a:extLst>
              <a:ext uri="{FF2B5EF4-FFF2-40B4-BE49-F238E27FC236}">
                <a16:creationId xmlns:a16="http://schemas.microsoft.com/office/drawing/2014/main" id="{05A7FE18-1F40-02EF-E87A-61D57EFEF1D9}"/>
              </a:ext>
            </a:extLst>
          </p:cNvPr>
          <p:cNvSpPr txBox="1"/>
          <p:nvPr/>
        </p:nvSpPr>
        <p:spPr>
          <a:xfrm>
            <a:off x="4204485" y="422900"/>
            <a:ext cx="33978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accent4"/>
                </a:solidFill>
                <a:latin typeface="Gotham Medium" pitchFamily="2" charset="0"/>
                <a:ea typeface="NanumMyeongjo" panose="02020603020101020101" pitchFamily="18" charset="-127"/>
                <a:cs typeface="Arimo" panose="020B0604020202020204" pitchFamily="34" charset="0"/>
              </a:rPr>
              <a:t>VACCINE COMMUNICATION RESOURCES</a:t>
            </a:r>
          </a:p>
        </p:txBody>
      </p:sp>
    </p:spTree>
    <p:extLst>
      <p:ext uri="{BB962C8B-B14F-4D97-AF65-F5344CB8AC3E}">
        <p14:creationId xmlns:p14="http://schemas.microsoft.com/office/powerpoint/2010/main" val="1322020610"/>
      </p:ext>
    </p:extLst>
  </p:cSld>
  <p:clrMapOvr>
    <a:masterClrMapping/>
  </p:clrMapOvr>
</p:sld>
</file>

<file path=ppt/theme/theme1.xml><?xml version="1.0" encoding="utf-8"?>
<a:theme xmlns:a="http://schemas.openxmlformats.org/drawingml/2006/main" name="Office Theme">
  <a:themeElements>
    <a:clrScheme name="Custom 2">
      <a:dk1>
        <a:srgbClr val="1C2654"/>
      </a:dk1>
      <a:lt1>
        <a:srgbClr val="FFFFFF"/>
      </a:lt1>
      <a:dk2>
        <a:srgbClr val="1A1918"/>
      </a:dk2>
      <a:lt2>
        <a:srgbClr val="E5F1E9"/>
      </a:lt2>
      <a:accent1>
        <a:srgbClr val="B31F83"/>
      </a:accent1>
      <a:accent2>
        <a:srgbClr val="00A39A"/>
      </a:accent2>
      <a:accent3>
        <a:srgbClr val="47617D"/>
      </a:accent3>
      <a:accent4>
        <a:srgbClr val="00A7E0"/>
      </a:accent4>
      <a:accent5>
        <a:srgbClr val="D6A3CB"/>
      </a:accent5>
      <a:accent6>
        <a:srgbClr val="FAEFF5"/>
      </a:accent6>
      <a:hlink>
        <a:srgbClr val="0079E0"/>
      </a:hlink>
      <a:folHlink>
        <a:srgbClr val="A01F83"/>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YF_Presentation_TEMPLATE" id="{A58E4656-1738-9C4E-90A7-464EA0A32CD4}" vid="{0ED11F2E-78C8-EB41-B0CE-A57B888FC706}"/>
    </a:ext>
  </a:extLst>
</a:theme>
</file>

<file path=docProps/app.xml><?xml version="1.0" encoding="utf-8"?>
<Properties xmlns="http://schemas.openxmlformats.org/officeDocument/2006/extended-properties" xmlns:vt="http://schemas.openxmlformats.org/officeDocument/2006/docPropsVTypes">
  <Template/>
  <TotalTime>15419</TotalTime>
  <Words>586</Words>
  <Application>Microsoft Macintosh PowerPoint</Application>
  <PresentationFormat>Widescreen</PresentationFormat>
  <Paragraphs>82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Gill Sans MT</vt:lpstr>
      <vt:lpstr>Gotham Bold</vt:lpstr>
      <vt:lpstr>Gotham Medium</vt:lpstr>
      <vt:lpstr>GOTHAM-BOOK</vt:lpstr>
      <vt:lpstr>Zilla Slab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Mosarraf</dc:creator>
  <cp:lastModifiedBy>Dana Howe</cp:lastModifiedBy>
  <cp:revision>1181</cp:revision>
  <dcterms:created xsi:type="dcterms:W3CDTF">2020-02-18T14:07:10Z</dcterms:created>
  <dcterms:modified xsi:type="dcterms:W3CDTF">2026-02-17T14:23:18Z</dcterms:modified>
</cp:coreProperties>
</file>